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508" r:id="rId2"/>
    <p:sldId id="492" r:id="rId3"/>
    <p:sldId id="331" r:id="rId4"/>
    <p:sldId id="465" r:id="rId5"/>
    <p:sldId id="467" r:id="rId6"/>
    <p:sldId id="468" r:id="rId7"/>
    <p:sldId id="469" r:id="rId8"/>
    <p:sldId id="466" r:id="rId9"/>
    <p:sldId id="486" r:id="rId10"/>
    <p:sldId id="487" r:id="rId11"/>
    <p:sldId id="471" r:id="rId12"/>
    <p:sldId id="472" r:id="rId13"/>
    <p:sldId id="485" r:id="rId14"/>
    <p:sldId id="488" r:id="rId15"/>
    <p:sldId id="494" r:id="rId16"/>
    <p:sldId id="495" r:id="rId17"/>
    <p:sldId id="496" r:id="rId18"/>
    <p:sldId id="489" r:id="rId19"/>
    <p:sldId id="497" r:id="rId20"/>
    <p:sldId id="498" r:id="rId21"/>
    <p:sldId id="473" r:id="rId22"/>
    <p:sldId id="499" r:id="rId23"/>
    <p:sldId id="456" r:id="rId24"/>
    <p:sldId id="483" r:id="rId25"/>
    <p:sldId id="500" r:id="rId26"/>
    <p:sldId id="501" r:id="rId27"/>
    <p:sldId id="502" r:id="rId28"/>
    <p:sldId id="503" r:id="rId29"/>
    <p:sldId id="504" r:id="rId30"/>
    <p:sldId id="505" r:id="rId31"/>
    <p:sldId id="484" r:id="rId32"/>
    <p:sldId id="506" r:id="rId33"/>
    <p:sldId id="477" r:id="rId34"/>
    <p:sldId id="478" r:id="rId35"/>
    <p:sldId id="479" r:id="rId36"/>
    <p:sldId id="480" r:id="rId37"/>
    <p:sldId id="481" r:id="rId38"/>
    <p:sldId id="482" r:id="rId39"/>
    <p:sldId id="507" r:id="rId40"/>
    <p:sldId id="461" r:id="rId41"/>
    <p:sldId id="459" r:id="rId42"/>
    <p:sldId id="493" r:id="rId43"/>
    <p:sldId id="491" r:id="rId44"/>
    <p:sldId id="470" r:id="rId4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94" autoAdjust="0"/>
    <p:restoredTop sz="86372" autoAdjust="0"/>
  </p:normalViewPr>
  <p:slideViewPr>
    <p:cSldViewPr>
      <p:cViewPr varScale="1">
        <p:scale>
          <a:sx n="74" d="100"/>
          <a:sy n="74" d="100"/>
        </p:scale>
        <p:origin x="1380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39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-2532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7C71FD-8420-4899-BF84-E316838BC28C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3A80C2-015F-4620-ABCB-A0B36952A55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7825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85306-80E6-4960-AFD0-CFA0BBF19A9D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40B4E-3909-4A33-A460-3E537D34340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032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0B7B1C-B1AE-46DF-9C35-8FF65D41A5CA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038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B404DD-C5D6-4A49-8989-4A1442685945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3131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B404DD-C5D6-4A49-8989-4A1442685945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684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B404DD-C5D6-4A49-8989-4A1442685945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6474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B404DD-C5D6-4A49-8989-4A1442685945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22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B404DD-C5D6-4A49-8989-4A1442685945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06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B404DD-C5D6-4A49-8989-4A1442685945}" type="slidenum">
              <a:rPr lang="zh-CN" altLang="en-US" smtClean="0"/>
              <a:pPr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550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2019/9/18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2"/>
          <p:cNvSpPr>
            <a:spLocks noGrp="1"/>
          </p:cNvSpPr>
          <p:nvPr>
            <p:ph type="subTitle" idx="1"/>
          </p:nvPr>
        </p:nvSpPr>
        <p:spPr>
          <a:xfrm>
            <a:off x="0" y="5572116"/>
            <a:ext cx="6072230" cy="1285884"/>
          </a:xfrm>
        </p:spPr>
        <p:txBody>
          <a:bodyPr>
            <a:noAutofit/>
          </a:bodyPr>
          <a:lstStyle/>
          <a:p>
            <a:pPr algn="l"/>
            <a:r>
              <a:rPr lang="zh-CN" alt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周阳</a:t>
            </a:r>
            <a:endParaRPr lang="en-US" altLang="zh-CN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 1"/>
          <p:cNvSpPr>
            <a:spLocks noGrp="1"/>
          </p:cNvSpPr>
          <p:nvPr>
            <p:ph type="ctrTitle"/>
          </p:nvPr>
        </p:nvSpPr>
        <p:spPr>
          <a:xfrm>
            <a:off x="323528" y="2276872"/>
            <a:ext cx="7772400" cy="1470025"/>
          </a:xfrm>
        </p:spPr>
        <p:txBody>
          <a:bodyPr>
            <a:normAutofit/>
          </a:bodyPr>
          <a:lstStyle/>
          <a:p>
            <a:r>
              <a:rPr lang="zh-CN" altLang="en-US" sz="7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快速入门</a:t>
            </a:r>
            <a:r>
              <a:rPr lang="en-US" altLang="zh-CN" sz="7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JVM</a:t>
            </a:r>
            <a:endParaRPr lang="zh-CN" altLang="en-US" sz="7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00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5252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323528" y="908720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eaLnBrk="0" hangingPunct="0">
              <a:buNone/>
            </a:pP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类装载器</a:t>
            </a: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ClassLoader3</a:t>
            </a:r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59780D02-2005-4F54-9136-97E026D6D065}"/>
              </a:ext>
            </a:extLst>
          </p:cNvPr>
          <p:cNvSpPr/>
          <p:nvPr/>
        </p:nvSpPr>
        <p:spPr>
          <a:xfrm>
            <a:off x="4644010" y="1772816"/>
            <a:ext cx="449999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+mn-ea"/>
              </a:rPr>
              <a:t>Code</a:t>
            </a:r>
            <a:r>
              <a:rPr lang="zh-CN" altLang="en-US" sz="2000" dirty="0">
                <a:latin typeface="+mn-ea"/>
              </a:rPr>
              <a:t>案例</a:t>
            </a:r>
            <a:endParaRPr lang="en-US" altLang="zh-CN" sz="2000" dirty="0">
              <a:latin typeface="+mn-ea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CN" sz="2000" dirty="0"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latin typeface="+mn-ea"/>
              </a:rPr>
              <a:t>sun.misc.Launcher</a:t>
            </a:r>
            <a:endParaRPr lang="en-US" altLang="zh-CN" sz="2000" dirty="0">
              <a:latin typeface="+mn-ea"/>
            </a:endParaRPr>
          </a:p>
          <a:p>
            <a:r>
              <a:rPr lang="zh-CN" altLang="en-US" sz="2000" dirty="0">
                <a:latin typeface="+mn-ea"/>
              </a:rPr>
              <a:t>它是一个</a:t>
            </a:r>
            <a:r>
              <a:rPr lang="en-US" altLang="zh-CN" sz="2000" dirty="0">
                <a:latin typeface="+mn-ea"/>
              </a:rPr>
              <a:t>java</a:t>
            </a:r>
            <a:r>
              <a:rPr lang="zh-CN" altLang="en-US" sz="2000" dirty="0">
                <a:latin typeface="+mn-ea"/>
              </a:rPr>
              <a:t>虚拟机的入口应用</a:t>
            </a:r>
            <a:endParaRPr lang="en-US" altLang="zh-CN" sz="2000" dirty="0">
              <a:latin typeface="+mn-ea"/>
            </a:endParaRPr>
          </a:p>
          <a:p>
            <a:endParaRPr lang="en-US" altLang="zh-CN" sz="2000" dirty="0">
              <a:latin typeface="+mn-ea"/>
            </a:endParaRPr>
          </a:p>
          <a:p>
            <a:r>
              <a:rPr lang="zh-CN" altLang="en-US" sz="2000" dirty="0">
                <a:latin typeface="+mn-ea"/>
              </a:rPr>
              <a:t>某个特定的类加载器在接到加载类的请求时，</a:t>
            </a:r>
            <a:r>
              <a:rPr lang="zh-CN" altLang="en-US" sz="2000" dirty="0">
                <a:highlight>
                  <a:srgbClr val="FFFF00"/>
                </a:highlight>
                <a:latin typeface="+mn-ea"/>
              </a:rPr>
              <a:t>首先将加载任务委托给父类加载器，依次递归，如果父类加载器可以完成类加载任务，就成功返回；只有父类加载器无法完成此加载任务时，才自己去加载。</a:t>
            </a:r>
            <a:endParaRPr lang="en-US" altLang="zh-CN" sz="2000" dirty="0">
              <a:highlight>
                <a:srgbClr val="FFFF00"/>
              </a:highlight>
              <a:latin typeface="+mn-ea"/>
            </a:endParaRPr>
          </a:p>
        </p:txBody>
      </p:sp>
      <p:pic>
        <p:nvPicPr>
          <p:cNvPr id="1026" name="Picture 2" descr="http://hi.csdn.net/attachment/201110/23/0_1319366276S7Uf.gif">
            <a:extLst>
              <a:ext uri="{FF2B5EF4-FFF2-40B4-BE49-F238E27FC236}">
                <a16:creationId xmlns="" xmlns:a16="http://schemas.microsoft.com/office/drawing/2014/main" id="{9F5830DB-1278-4264-9FBC-F6CDE11B3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683668"/>
            <a:ext cx="4392488" cy="469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456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323528" y="908720"/>
            <a:ext cx="8229600" cy="10772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eaLnBrk="0" hangingPunct="0">
              <a:buNone/>
            </a:pP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Execution Engine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执行引擎负责解释命令，提交操作系统执行。 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5920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323528" y="908720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eaLnBrk="0" hangingPunct="0">
              <a:buNone/>
            </a:pP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Native Interface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本地接口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AAD67DFE-7D29-43CE-B5F2-0B7B6D6F45B3}"/>
              </a:ext>
            </a:extLst>
          </p:cNvPr>
          <p:cNvSpPr txBox="1"/>
          <p:nvPr/>
        </p:nvSpPr>
        <p:spPr>
          <a:xfrm>
            <a:off x="107504" y="1556792"/>
            <a:ext cx="892899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	</a:t>
            </a:r>
            <a:r>
              <a:rPr lang="en-US" altLang="zh-CN" sz="2000" dirty="0">
                <a:solidFill>
                  <a:srgbClr val="FF0000"/>
                </a:solidFill>
                <a:latin typeface="+mn-ea"/>
              </a:rPr>
              <a:t>Java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语言本身不能对操作系统底层进行访问和操作，但是可以通过</a:t>
            </a:r>
            <a:r>
              <a:rPr lang="en-US" altLang="zh-CN" sz="2000" dirty="0">
                <a:solidFill>
                  <a:srgbClr val="FF0000"/>
                </a:solidFill>
                <a:latin typeface="+mn-ea"/>
              </a:rPr>
              <a:t>JNI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接口调用其他语言来实现对底层的访问。</a:t>
            </a:r>
            <a:r>
              <a:rPr lang="en-US" altLang="zh-CN" sz="2000" dirty="0">
                <a:latin typeface="+mn-ea"/>
              </a:rPr>
              <a:t>	</a:t>
            </a:r>
            <a:br>
              <a:rPr lang="en-US" altLang="zh-CN" sz="2000" dirty="0">
                <a:latin typeface="+mn-ea"/>
              </a:rPr>
            </a:br>
            <a:r>
              <a:rPr lang="en-US" altLang="zh-CN" sz="2000" dirty="0">
                <a:latin typeface="+mn-ea"/>
              </a:rPr>
              <a:t>	</a:t>
            </a:r>
            <a:r>
              <a:rPr lang="zh-CN" altLang="en-US" sz="2000" dirty="0">
                <a:latin typeface="+mn-ea"/>
              </a:rPr>
              <a:t>本地接口的作用是融合不同的编程语言为</a:t>
            </a:r>
            <a:r>
              <a:rPr lang="en-US" altLang="zh-CN" sz="2000" dirty="0">
                <a:latin typeface="+mn-ea"/>
              </a:rPr>
              <a:t>Java</a:t>
            </a:r>
            <a:r>
              <a:rPr lang="zh-CN" altLang="en-US" sz="2000" dirty="0">
                <a:latin typeface="+mn-ea"/>
              </a:rPr>
              <a:t>所用，它的初衷是融合 </a:t>
            </a:r>
            <a:r>
              <a:rPr lang="en-US" altLang="zh-CN" sz="2000" dirty="0">
                <a:latin typeface="+mn-ea"/>
              </a:rPr>
              <a:t>C/C++</a:t>
            </a:r>
            <a:r>
              <a:rPr lang="zh-CN" altLang="en-US" sz="2000" dirty="0">
                <a:latin typeface="+mn-ea"/>
              </a:rPr>
              <a:t>程序，</a:t>
            </a:r>
            <a:r>
              <a:rPr lang="en-US" altLang="zh-CN" sz="2000" dirty="0">
                <a:latin typeface="+mn-ea"/>
              </a:rPr>
              <a:t>Java</a:t>
            </a:r>
            <a:r>
              <a:rPr lang="zh-CN" altLang="en-US" sz="2000" dirty="0">
                <a:latin typeface="+mn-ea"/>
              </a:rPr>
              <a:t>诞生的时候是</a:t>
            </a:r>
            <a:r>
              <a:rPr lang="en-US" altLang="zh-CN" sz="2000" dirty="0">
                <a:latin typeface="+mn-ea"/>
              </a:rPr>
              <a:t>C/C++</a:t>
            </a:r>
            <a:r>
              <a:rPr lang="zh-CN" altLang="en-US" sz="2000" dirty="0">
                <a:latin typeface="+mn-ea"/>
              </a:rPr>
              <a:t>横行的时候，要想立足，必须有调用</a:t>
            </a:r>
            <a:r>
              <a:rPr lang="en-US" altLang="zh-CN" sz="2000" dirty="0">
                <a:latin typeface="+mn-ea"/>
              </a:rPr>
              <a:t>C/C++</a:t>
            </a:r>
            <a:r>
              <a:rPr lang="zh-CN" altLang="en-US" sz="2000" dirty="0">
                <a:latin typeface="+mn-ea"/>
              </a:rPr>
              <a:t>程序，于是就在内存中专门开辟了一块区域处理标记为</a:t>
            </a:r>
            <a:r>
              <a:rPr lang="en-US" altLang="zh-CN" sz="2000" dirty="0">
                <a:latin typeface="+mn-ea"/>
              </a:rPr>
              <a:t>Native</a:t>
            </a:r>
            <a:r>
              <a:rPr lang="zh-CN" altLang="en-US" sz="2000" dirty="0">
                <a:latin typeface="+mn-ea"/>
              </a:rPr>
              <a:t>的代码，它的具体做法是</a:t>
            </a:r>
            <a:r>
              <a:rPr lang="en-US" altLang="zh-CN" sz="2000" dirty="0">
                <a:latin typeface="+mn-ea"/>
              </a:rPr>
              <a:t>Native Method Stack</a:t>
            </a:r>
            <a:r>
              <a:rPr lang="zh-CN" altLang="en-US" sz="2000" dirty="0">
                <a:latin typeface="+mn-ea"/>
              </a:rPr>
              <a:t>中登记</a:t>
            </a:r>
            <a:r>
              <a:rPr lang="en-US" altLang="zh-CN" sz="2000" dirty="0">
                <a:latin typeface="+mn-ea"/>
              </a:rPr>
              <a:t>Native</a:t>
            </a:r>
            <a:r>
              <a:rPr lang="zh-CN" altLang="en-US" sz="2000" dirty="0">
                <a:latin typeface="+mn-ea"/>
              </a:rPr>
              <a:t>方法，在</a:t>
            </a:r>
            <a:r>
              <a:rPr lang="en-US" altLang="zh-CN" sz="2000" dirty="0">
                <a:latin typeface="+mn-ea"/>
              </a:rPr>
              <a:t>Execution Engine </a:t>
            </a:r>
            <a:r>
              <a:rPr lang="zh-CN" altLang="en-US" sz="2000" dirty="0">
                <a:latin typeface="+mn-ea"/>
              </a:rPr>
              <a:t>执行时加载</a:t>
            </a:r>
            <a:r>
              <a:rPr lang="en-US" altLang="zh-CN" sz="2000" dirty="0">
                <a:latin typeface="+mn-ea"/>
              </a:rPr>
              <a:t>Native libraries</a:t>
            </a:r>
            <a:r>
              <a:rPr lang="zh-CN" altLang="en-US" sz="2000" dirty="0">
                <a:latin typeface="+mn-ea"/>
              </a:rPr>
              <a:t>。</a:t>
            </a:r>
          </a:p>
          <a:p>
            <a:r>
              <a:rPr lang="zh-CN" altLang="en-US" sz="2000" dirty="0">
                <a:latin typeface="+mn-ea"/>
              </a:rPr>
              <a:t>	目前该方法使用的越来越少了，除非是与硬件有关的应用，比如通过</a:t>
            </a:r>
            <a:r>
              <a:rPr lang="en-US" altLang="zh-CN" sz="2000" dirty="0">
                <a:latin typeface="+mn-ea"/>
              </a:rPr>
              <a:t>Java</a:t>
            </a:r>
            <a:r>
              <a:rPr lang="zh-CN" altLang="en-US" sz="2000" dirty="0">
                <a:latin typeface="+mn-ea"/>
              </a:rPr>
              <a:t>程序驱动打印机或者</a:t>
            </a:r>
            <a:r>
              <a:rPr lang="en-US" altLang="zh-CN" sz="2000" dirty="0">
                <a:latin typeface="+mn-ea"/>
              </a:rPr>
              <a:t>Java</a:t>
            </a:r>
            <a:r>
              <a:rPr lang="zh-CN" altLang="en-US" sz="2000" dirty="0">
                <a:latin typeface="+mn-ea"/>
              </a:rPr>
              <a:t>系统管理生产设备，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在企业级应用中已经比较少见</a:t>
            </a:r>
            <a:r>
              <a:rPr lang="zh-CN" altLang="en-US" sz="2000" dirty="0">
                <a:latin typeface="+mn-ea"/>
              </a:rPr>
              <a:t>。因为现在的异构领域间的通信很发达，比如可以使用</a:t>
            </a:r>
            <a:r>
              <a:rPr lang="en-US" altLang="zh-CN" sz="2000" dirty="0">
                <a:latin typeface="+mn-ea"/>
              </a:rPr>
              <a:t>Socket</a:t>
            </a:r>
            <a:r>
              <a:rPr lang="zh-CN" altLang="en-US" sz="2000" dirty="0">
                <a:latin typeface="+mn-ea"/>
              </a:rPr>
              <a:t>通信，也可以使用</a:t>
            </a:r>
            <a:r>
              <a:rPr lang="en-US" altLang="zh-CN" sz="2000" dirty="0" err="1">
                <a:latin typeface="+mn-ea"/>
              </a:rPr>
              <a:t>WebService</a:t>
            </a:r>
            <a:r>
              <a:rPr lang="zh-CN" altLang="en-US" sz="2000" dirty="0">
                <a:latin typeface="+mn-ea"/>
              </a:rPr>
              <a:t>等等，不多做介绍。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4F5343F1-EAE8-444D-A84D-2D85DBE3E7CE}"/>
              </a:ext>
            </a:extLst>
          </p:cNvPr>
          <p:cNvSpPr/>
          <p:nvPr/>
        </p:nvSpPr>
        <p:spPr>
          <a:xfrm>
            <a:off x="107504" y="5805264"/>
            <a:ext cx="89289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+mn-ea"/>
              </a:rPr>
              <a:t>它的具体做法是</a:t>
            </a:r>
            <a:r>
              <a:rPr lang="en-US" altLang="zh-CN" sz="2000" dirty="0">
                <a:latin typeface="+mn-ea"/>
              </a:rPr>
              <a:t>Native Method Stack</a:t>
            </a:r>
            <a:r>
              <a:rPr lang="zh-CN" altLang="en-US" sz="2000" dirty="0">
                <a:latin typeface="+mn-ea"/>
              </a:rPr>
              <a:t>中登记</a:t>
            </a:r>
            <a:r>
              <a:rPr lang="en-US" altLang="zh-CN" sz="2000" dirty="0">
                <a:latin typeface="+mn-ea"/>
              </a:rPr>
              <a:t>native</a:t>
            </a:r>
            <a:r>
              <a:rPr lang="zh-CN" altLang="en-US" sz="2000" dirty="0">
                <a:latin typeface="+mn-ea"/>
              </a:rPr>
              <a:t>方法，在</a:t>
            </a:r>
            <a:r>
              <a:rPr lang="en-US" altLang="zh-CN" sz="2000" dirty="0">
                <a:latin typeface="+mn-ea"/>
              </a:rPr>
              <a:t>Execution Engine</a:t>
            </a:r>
            <a:r>
              <a:rPr lang="zh-CN" altLang="en-US" sz="2000" dirty="0">
                <a:latin typeface="+mn-ea"/>
              </a:rPr>
              <a:t>执行时加载本地方法库。</a:t>
            </a:r>
            <a:endParaRPr lang="en-US" altLang="zh-CN" sz="2000" dirty="0">
              <a:latin typeface="+mn-ea"/>
            </a:endParaRPr>
          </a:p>
        </p:txBody>
      </p:sp>
      <p:sp>
        <p:nvSpPr>
          <p:cNvPr id="6" name="内容占位符 3">
            <a:extLst>
              <a:ext uri="{FF2B5EF4-FFF2-40B4-BE49-F238E27FC236}">
                <a16:creationId xmlns="" xmlns:a16="http://schemas.microsoft.com/office/drawing/2014/main" id="{72A0B922-7640-484C-8592-9E7269FDC502}"/>
              </a:ext>
            </a:extLst>
          </p:cNvPr>
          <p:cNvSpPr txBox="1">
            <a:spLocks/>
          </p:cNvSpPr>
          <p:nvPr/>
        </p:nvSpPr>
        <p:spPr>
          <a:xfrm>
            <a:off x="323528" y="5220489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buNone/>
            </a:pP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Native Method Stack</a:t>
            </a:r>
          </a:p>
        </p:txBody>
      </p:sp>
    </p:spTree>
    <p:extLst>
      <p:ext uri="{BB962C8B-B14F-4D97-AF65-F5344CB8AC3E}">
        <p14:creationId xmlns:p14="http://schemas.microsoft.com/office/powerpoint/2010/main" val="2601168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323528" y="908720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eaLnBrk="0" hangingPunct="0">
              <a:buNone/>
            </a:pP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PC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寄存器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AAD67DFE-7D29-43CE-B5F2-0B7B6D6F45B3}"/>
              </a:ext>
            </a:extLst>
          </p:cNvPr>
          <p:cNvSpPr txBox="1"/>
          <p:nvPr/>
        </p:nvSpPr>
        <p:spPr>
          <a:xfrm>
            <a:off x="395536" y="1916832"/>
            <a:ext cx="81575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	</a:t>
            </a:r>
            <a:r>
              <a:rPr lang="zh-CN" altLang="en-US" sz="2000" dirty="0">
                <a:latin typeface="+mn-ea"/>
              </a:rPr>
              <a:t>每个线程都有一个程序计数器，是线程私有的</a:t>
            </a:r>
            <a:r>
              <a:rPr lang="en-US" altLang="zh-CN" sz="2000" dirty="0">
                <a:latin typeface="+mn-ea"/>
              </a:rPr>
              <a:t>,</a:t>
            </a:r>
            <a:r>
              <a:rPr lang="zh-CN" altLang="en-US" sz="2000" dirty="0">
                <a:latin typeface="+mn-ea"/>
              </a:rPr>
              <a:t>就是一个指针，指向方法区中的方法字节码（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用来存储指向下一条指令的地址</a:t>
            </a:r>
            <a:r>
              <a:rPr lang="en-US" altLang="zh-CN" sz="2000" dirty="0">
                <a:solidFill>
                  <a:srgbClr val="FF0000"/>
                </a:solidFill>
                <a:latin typeface="+mn-ea"/>
              </a:rPr>
              <a:t>,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也即</a:t>
            </a:r>
            <a:r>
              <a:rPr lang="zh-CN" altLang="en-US" sz="2000" dirty="0">
                <a:latin typeface="+mn-ea"/>
              </a:rPr>
              <a:t>将要执行的指令代码），由执行引擎读取下一条指令，是一个非常小的内存空间，几乎可以忽略不记。</a:t>
            </a:r>
          </a:p>
        </p:txBody>
      </p:sp>
    </p:spTree>
    <p:extLst>
      <p:ext uri="{BB962C8B-B14F-4D97-AF65-F5344CB8AC3E}">
        <p14:creationId xmlns:p14="http://schemas.microsoft.com/office/powerpoint/2010/main" val="4089208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323528" y="908720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eaLnBrk="0" hangingPunct="0">
              <a:buNone/>
            </a:pP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栈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AAD67DFE-7D29-43CE-B5F2-0B7B6D6F45B3}"/>
              </a:ext>
            </a:extLst>
          </p:cNvPr>
          <p:cNvSpPr txBox="1"/>
          <p:nvPr/>
        </p:nvSpPr>
        <p:spPr>
          <a:xfrm>
            <a:off x="395536" y="1916832"/>
            <a:ext cx="81575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	</a:t>
            </a:r>
            <a:r>
              <a:rPr lang="zh-CN" altLang="en-US" sz="2000" dirty="0">
                <a:latin typeface="+mn-ea"/>
              </a:rPr>
              <a:t>栈也叫栈内存，主管</a:t>
            </a:r>
            <a:r>
              <a:rPr lang="en-US" altLang="zh-CN" sz="2000" dirty="0">
                <a:latin typeface="+mn-ea"/>
              </a:rPr>
              <a:t>Java</a:t>
            </a:r>
            <a:r>
              <a:rPr lang="zh-CN" altLang="en-US" sz="2000" dirty="0">
                <a:latin typeface="+mn-ea"/>
              </a:rPr>
              <a:t>程序的运行，是在线程创建时创建，它的生命期是跟随线程的生命期，线程结束栈内存也就释放，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对于栈来说不存在垃圾回收问题</a:t>
            </a:r>
            <a:r>
              <a:rPr lang="zh-CN" altLang="en-US" sz="2000" dirty="0">
                <a:latin typeface="+mn-ea"/>
              </a:rPr>
              <a:t>，只要线程一结束该栈就</a:t>
            </a:r>
            <a:r>
              <a:rPr lang="en-US" altLang="zh-CN" sz="2000" dirty="0">
                <a:latin typeface="+mn-ea"/>
              </a:rPr>
              <a:t>Over</a:t>
            </a:r>
            <a:r>
              <a:rPr lang="zh-CN" altLang="en-US" sz="2000" dirty="0">
                <a:latin typeface="+mn-ea"/>
              </a:rPr>
              <a:t>，生命周期和线程一致，是线程私有的。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基本类型的变量、实例方法、引用类型变量都是在函数的栈内存中分配。</a:t>
            </a:r>
            <a:endParaRPr lang="en-US" altLang="zh-CN" sz="20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E941CC49-74B1-489A-A72D-F4185A89C307}"/>
              </a:ext>
            </a:extLst>
          </p:cNvPr>
          <p:cNvSpPr/>
          <p:nvPr/>
        </p:nvSpPr>
        <p:spPr>
          <a:xfrm>
            <a:off x="467544" y="3645024"/>
            <a:ext cx="82809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+mn-ea"/>
              </a:rPr>
              <a:t>Exception in thread "main"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</a:rPr>
              <a:t>java.lang.StackOverflowError</a:t>
            </a:r>
            <a:endParaRPr lang="en-US" altLang="zh-CN" sz="2000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4118031"/>
            <a:ext cx="7416824" cy="227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58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687" y="1733550"/>
            <a:ext cx="576262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56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" y="1009650"/>
            <a:ext cx="7591425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2381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733550"/>
            <a:ext cx="57054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477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323528" y="908720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eaLnBrk="0" hangingPunct="0">
              <a:buNone/>
            </a:pP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方法区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AAD67DFE-7D29-43CE-B5F2-0B7B6D6F45B3}"/>
              </a:ext>
            </a:extLst>
          </p:cNvPr>
          <p:cNvSpPr txBox="1"/>
          <p:nvPr/>
        </p:nvSpPr>
        <p:spPr>
          <a:xfrm>
            <a:off x="395536" y="1916832"/>
            <a:ext cx="81575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1</a:t>
            </a:r>
            <a:r>
              <a:rPr lang="zh-CN" altLang="en-US" sz="2000" dirty="0">
                <a:latin typeface="+mn-ea"/>
              </a:rPr>
              <a:t>：</a:t>
            </a:r>
            <a:r>
              <a:rPr lang="zh-CN" altLang="en-US" sz="2000" dirty="0">
                <a:solidFill>
                  <a:srgbClr val="0070C0"/>
                </a:solidFill>
                <a:latin typeface="+mn-ea"/>
              </a:rPr>
              <a:t>方法区是线程共享的</a:t>
            </a:r>
            <a:r>
              <a:rPr lang="zh-CN" altLang="en-US" sz="2000" dirty="0">
                <a:latin typeface="+mn-ea"/>
              </a:rPr>
              <a:t>，通常用来保存装载的</a:t>
            </a:r>
            <a:r>
              <a:rPr lang="zh-CN" altLang="en-US" sz="2000" dirty="0">
                <a:solidFill>
                  <a:srgbClr val="0000FF"/>
                </a:solidFill>
                <a:latin typeface="+mn-ea"/>
              </a:rPr>
              <a:t>类的元结构信息</a:t>
            </a:r>
            <a:r>
              <a:rPr lang="zh-CN" altLang="en-US" sz="2000" dirty="0">
                <a:latin typeface="+mn-ea"/>
              </a:rPr>
              <a:t>。</a:t>
            </a:r>
            <a:endParaRPr lang="en-US" altLang="zh-CN" sz="2000" dirty="0">
              <a:latin typeface="+mn-ea"/>
            </a:endParaRPr>
          </a:p>
          <a:p>
            <a:r>
              <a:rPr lang="zh-CN" altLang="en-US" sz="2000" dirty="0">
                <a:latin typeface="+mn-ea"/>
              </a:rPr>
              <a:t>比如：运行时常量池</a:t>
            </a:r>
            <a:r>
              <a:rPr lang="en-US" altLang="zh-CN" sz="2000" dirty="0">
                <a:latin typeface="+mn-ea"/>
              </a:rPr>
              <a:t>+</a:t>
            </a:r>
            <a:r>
              <a:rPr lang="zh-CN" altLang="en-US" sz="2000" dirty="0">
                <a:latin typeface="+mn-ea"/>
              </a:rPr>
              <a:t>静态变量</a:t>
            </a:r>
            <a:r>
              <a:rPr lang="en-US" altLang="zh-CN" sz="2000" dirty="0">
                <a:latin typeface="+mn-ea"/>
              </a:rPr>
              <a:t>+</a:t>
            </a:r>
            <a:r>
              <a:rPr lang="zh-CN" altLang="en-US" sz="2000" dirty="0">
                <a:latin typeface="+mn-ea"/>
              </a:rPr>
              <a:t>常量</a:t>
            </a:r>
            <a:r>
              <a:rPr lang="en-US" altLang="zh-CN" sz="2000" dirty="0">
                <a:latin typeface="+mn-ea"/>
              </a:rPr>
              <a:t>+</a:t>
            </a:r>
            <a:r>
              <a:rPr lang="zh-CN" altLang="en-US" sz="2000" dirty="0">
                <a:latin typeface="+mn-ea"/>
              </a:rPr>
              <a:t>字段</a:t>
            </a:r>
            <a:r>
              <a:rPr lang="en-US" altLang="zh-CN" sz="2000" dirty="0">
                <a:latin typeface="+mn-ea"/>
              </a:rPr>
              <a:t>+</a:t>
            </a:r>
            <a:r>
              <a:rPr lang="zh-CN" altLang="en-US" sz="2000" dirty="0">
                <a:latin typeface="+mn-ea"/>
              </a:rPr>
              <a:t>方法字节码</a:t>
            </a:r>
            <a:r>
              <a:rPr lang="en-US" altLang="zh-CN" sz="2000" dirty="0">
                <a:latin typeface="+mn-ea"/>
              </a:rPr>
              <a:t>+</a:t>
            </a:r>
            <a:r>
              <a:rPr lang="zh-CN" altLang="en-US" sz="2000" dirty="0">
                <a:latin typeface="+mn-ea"/>
              </a:rPr>
              <a:t>在类</a:t>
            </a:r>
            <a:r>
              <a:rPr lang="en-US" altLang="zh-CN" sz="2000" dirty="0">
                <a:latin typeface="+mn-ea"/>
              </a:rPr>
              <a:t>/</a:t>
            </a:r>
            <a:r>
              <a:rPr lang="zh-CN" altLang="en-US" sz="2000" dirty="0">
                <a:latin typeface="+mn-ea"/>
              </a:rPr>
              <a:t>实例</a:t>
            </a:r>
            <a:r>
              <a:rPr lang="en-US" altLang="zh-CN" sz="2000" dirty="0">
                <a:latin typeface="+mn-ea"/>
              </a:rPr>
              <a:t>/</a:t>
            </a:r>
            <a:r>
              <a:rPr lang="zh-CN" altLang="en-US" sz="2000" dirty="0">
                <a:latin typeface="+mn-ea"/>
              </a:rPr>
              <a:t>接口初始化用到的特殊方法等。</a:t>
            </a:r>
            <a:endParaRPr lang="en-US" altLang="zh-CN" sz="2000" dirty="0">
              <a:latin typeface="+mn-ea"/>
            </a:endParaRPr>
          </a:p>
          <a:p>
            <a:endParaRPr lang="zh-CN" altLang="en-US" sz="2000" dirty="0">
              <a:latin typeface="+mn-ea"/>
            </a:endParaRPr>
          </a:p>
          <a:p>
            <a:r>
              <a:rPr lang="en-US" altLang="zh-CN" sz="2000" dirty="0">
                <a:latin typeface="+mn-ea"/>
              </a:rPr>
              <a:t>2</a:t>
            </a:r>
            <a:r>
              <a:rPr lang="zh-CN" altLang="en-US" sz="2000" dirty="0">
                <a:latin typeface="+mn-ea"/>
              </a:rPr>
              <a:t>：通常和永久区关联在一起</a:t>
            </a:r>
            <a:r>
              <a:rPr lang="en-US" altLang="zh-CN" sz="2000" dirty="0">
                <a:latin typeface="+mn-ea"/>
              </a:rPr>
              <a:t>(Java7</a:t>
            </a:r>
            <a:r>
              <a:rPr lang="zh-CN" altLang="en-US" sz="2000">
                <a:latin typeface="+mn-ea"/>
              </a:rPr>
              <a:t>之前</a:t>
            </a:r>
            <a:r>
              <a:rPr lang="en-US" altLang="zh-CN" sz="2000">
                <a:latin typeface="+mn-ea"/>
              </a:rPr>
              <a:t>)</a:t>
            </a:r>
            <a:r>
              <a:rPr lang="zh-CN" altLang="en-US" sz="2000" dirty="0">
                <a:latin typeface="+mn-ea"/>
              </a:rPr>
              <a:t>，但具体的跟</a:t>
            </a:r>
            <a:r>
              <a:rPr lang="en-US" altLang="zh-CN" sz="2000" dirty="0">
                <a:latin typeface="+mn-ea"/>
              </a:rPr>
              <a:t>JVM</a:t>
            </a:r>
            <a:r>
              <a:rPr lang="zh-CN" altLang="en-US" sz="2000" dirty="0">
                <a:latin typeface="+mn-ea"/>
              </a:rPr>
              <a:t>的实现和版本有关。</a:t>
            </a:r>
            <a:endParaRPr lang="en-US" altLang="zh-CN" sz="2000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50351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87" y="1038225"/>
            <a:ext cx="7439025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98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323528" y="908720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eaLnBrk="0" hangingPunct="0">
              <a:buNone/>
            </a:pP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请谈谈你对</a:t>
            </a: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JVM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的理解</a:t>
            </a: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?java8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版有什么了解？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3" name="内容占位符 3">
            <a:extLst>
              <a:ext uri="{FF2B5EF4-FFF2-40B4-BE49-F238E27FC236}">
                <a16:creationId xmlns="" xmlns:a16="http://schemas.microsoft.com/office/drawing/2014/main" id="{79E8DBFC-F44C-4B10-9BFF-274572F58944}"/>
              </a:ext>
            </a:extLst>
          </p:cNvPr>
          <p:cNvSpPr txBox="1">
            <a:spLocks/>
          </p:cNvSpPr>
          <p:nvPr/>
        </p:nvSpPr>
        <p:spPr>
          <a:xfrm>
            <a:off x="279548" y="3169206"/>
            <a:ext cx="8229600" cy="10772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buNone/>
            </a:pP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什么是</a:t>
            </a: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OOM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？写代码使得分别出现</a:t>
            </a:r>
            <a:r>
              <a:rPr lang="en-US" altLang="zh-CN" b="1" dirty="0" err="1">
                <a:solidFill>
                  <a:schemeClr val="tx2"/>
                </a:solidFill>
                <a:ea typeface="宋体" charset="-122"/>
              </a:rPr>
              <a:t>StackOverflowError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和</a:t>
            </a:r>
            <a:r>
              <a:rPr lang="en-US" altLang="zh-CN" b="1" dirty="0" err="1">
                <a:solidFill>
                  <a:schemeClr val="tx2"/>
                </a:solidFill>
                <a:ea typeface="宋体" charset="-122"/>
              </a:rPr>
              <a:t>OutOfMemoryError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5" name="内容占位符 3">
            <a:extLst>
              <a:ext uri="{FF2B5EF4-FFF2-40B4-BE49-F238E27FC236}">
                <a16:creationId xmlns="" xmlns:a16="http://schemas.microsoft.com/office/drawing/2014/main" id="{5AC8533B-E22D-4FD3-BFE6-52CD165CBC44}"/>
              </a:ext>
            </a:extLst>
          </p:cNvPr>
          <p:cNvSpPr txBox="1">
            <a:spLocks/>
          </p:cNvSpPr>
          <p:nvPr/>
        </p:nvSpPr>
        <p:spPr>
          <a:xfrm>
            <a:off x="279548" y="4764625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buFont typeface="Arial" pitchFamily="34" charset="0"/>
              <a:buNone/>
            </a:pP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JVM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的常用参数调优你了解吗？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6" name="内容占位符 3">
            <a:extLst>
              <a:ext uri="{FF2B5EF4-FFF2-40B4-BE49-F238E27FC236}">
                <a16:creationId xmlns="" xmlns:a16="http://schemas.microsoft.com/office/drawing/2014/main" id="{1B793614-A39F-4135-AB58-51241F6E5A60}"/>
              </a:ext>
            </a:extLst>
          </p:cNvPr>
          <p:cNvSpPr txBox="1">
            <a:spLocks/>
          </p:cNvSpPr>
          <p:nvPr/>
        </p:nvSpPr>
        <p:spPr>
          <a:xfrm>
            <a:off x="279548" y="5877272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buNone/>
            </a:pP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内存快照抓取和</a:t>
            </a: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MAT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分析</a:t>
            </a:r>
            <a:r>
              <a:rPr lang="en-US" altLang="zh-CN" b="1" dirty="0" err="1">
                <a:solidFill>
                  <a:schemeClr val="tx2"/>
                </a:solidFill>
                <a:ea typeface="宋体" charset="-122"/>
              </a:rPr>
              <a:t>hprof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文件干过吗？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7" name="内容占位符 3">
            <a:extLst>
              <a:ext uri="{FF2B5EF4-FFF2-40B4-BE49-F238E27FC236}">
                <a16:creationId xmlns="" xmlns:a16="http://schemas.microsoft.com/office/drawing/2014/main" id="{476A9A2D-8216-4611-A736-83DA7495BC0B}"/>
              </a:ext>
            </a:extLst>
          </p:cNvPr>
          <p:cNvSpPr txBox="1">
            <a:spLocks/>
          </p:cNvSpPr>
          <p:nvPr/>
        </p:nvSpPr>
        <p:spPr>
          <a:xfrm>
            <a:off x="323528" y="2003329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buFont typeface="Arial" pitchFamily="34" charset="0"/>
              <a:buNone/>
            </a:pP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谈谈</a:t>
            </a: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JVM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中你对</a:t>
            </a:r>
            <a:r>
              <a:rPr lang="en-US" altLang="zh-CN" b="1" dirty="0" err="1">
                <a:solidFill>
                  <a:schemeClr val="tx2"/>
                </a:solidFill>
                <a:ea typeface="宋体" charset="-122"/>
              </a:rPr>
              <a:t>ClassLoader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类加载器的认识？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0535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1376362"/>
            <a:ext cx="7410450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64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4" descr="D:\1\千库网-褶皱的空白纸张.jpg"/>
          <p:cNvPicPr>
            <a:picLocks noChangeAspect="1" noChangeArrowheads="1"/>
          </p:cNvPicPr>
          <p:nvPr/>
        </p:nvPicPr>
        <p:blipFill>
          <a:blip r:embed="rId4" cstate="print">
            <a:lum bright="7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1026" name="Picture 2" descr="C:\Users\Administrator\Desktop\图片3副本.png"/>
          <p:cNvPicPr>
            <a:picLocks noChangeAspect="1" noChangeArrowheads="1"/>
          </p:cNvPicPr>
          <p:nvPr/>
        </p:nvPicPr>
        <p:blipFill>
          <a:blip r:embed="rId5" cstate="print"/>
          <a:srcRect l="37286" b="16470"/>
          <a:stretch>
            <a:fillRect/>
          </a:stretch>
        </p:blipFill>
        <p:spPr bwMode="auto">
          <a:xfrm rot="510874">
            <a:off x="3206036" y="1886851"/>
            <a:ext cx="4178462" cy="2772308"/>
          </a:xfrm>
          <a:prstGeom prst="rect">
            <a:avLst/>
          </a:prstGeom>
          <a:noFill/>
        </p:spPr>
      </p:pic>
      <p:sp>
        <p:nvSpPr>
          <p:cNvPr id="10" name="文本框 54"/>
          <p:cNvSpPr txBox="1"/>
          <p:nvPr/>
        </p:nvSpPr>
        <p:spPr>
          <a:xfrm rot="21151886" flipH="1">
            <a:off x="4314359" y="3149698"/>
            <a:ext cx="2563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堆体系结构概述</a:t>
            </a:r>
            <a:endParaRPr lang="en-GB" altLang="zh-CN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方正舒体" pitchFamily="2" charset="-122"/>
              <a:ea typeface="方正舒体" pitchFamily="2" charset="-122"/>
              <a:cs typeface="hakuyoxingshu7000" pitchFamily="2" charset="-122"/>
            </a:endParaRPr>
          </a:p>
        </p:txBody>
      </p:sp>
      <p:sp>
        <p:nvSpPr>
          <p:cNvPr id="16" name="文本框 94"/>
          <p:cNvSpPr txBox="1"/>
          <p:nvPr/>
        </p:nvSpPr>
        <p:spPr>
          <a:xfrm rot="21105042" flipH="1">
            <a:off x="4266260" y="2352464"/>
            <a:ext cx="1615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300" dirty="0">
                <a:solidFill>
                  <a:srgbClr val="FF0000"/>
                </a:solidFill>
                <a:latin typeface="hakuyoxingshu7000" pitchFamily="2" charset="-122"/>
                <a:ea typeface="hakuyoxingshu7000" pitchFamily="2" charset="-122"/>
                <a:cs typeface="hakuyoxingshu7000" pitchFamily="2" charset="-122"/>
              </a:rPr>
              <a:t>PART</a:t>
            </a:r>
            <a:r>
              <a:rPr lang="en-US" altLang="zh-CN" sz="4800" spc="300" dirty="0">
                <a:solidFill>
                  <a:srgbClr val="FF0000"/>
                </a:solidFill>
                <a:latin typeface="hakuyoxingshu7000" pitchFamily="2" charset="-122"/>
                <a:ea typeface="hakuyoxingshu7000" pitchFamily="2" charset="-122"/>
                <a:cs typeface="hakuyoxingshu7000" pitchFamily="2" charset="-122"/>
              </a:rPr>
              <a:t>2</a:t>
            </a:r>
            <a:endParaRPr lang="zh-CN" altLang="en-US" sz="2800" spc="300" dirty="0">
              <a:solidFill>
                <a:srgbClr val="FF0000"/>
              </a:solidFill>
              <a:latin typeface="hakuyoxingshu7000" pitchFamily="2" charset="-122"/>
              <a:ea typeface="hakuyoxingshu7000" pitchFamily="2" charset="-122"/>
              <a:cs typeface="hakuyoxingshu7000" pitchFamily="2" charset="-122"/>
            </a:endParaRPr>
          </a:p>
        </p:txBody>
      </p:sp>
      <p:grpSp>
        <p:nvGrpSpPr>
          <p:cNvPr id="2" name="PA_chenying0907 115"/>
          <p:cNvGrpSpPr/>
          <p:nvPr>
            <p:custDataLst>
              <p:tags r:id="rId1"/>
            </p:custDataLst>
          </p:nvPr>
        </p:nvGrpSpPr>
        <p:grpSpPr>
          <a:xfrm rot="21165983">
            <a:off x="4207834" y="3054978"/>
            <a:ext cx="2799159" cy="111373"/>
            <a:chOff x="2481804" y="4179888"/>
            <a:chExt cx="7313171" cy="325437"/>
          </a:xfrm>
          <a:solidFill>
            <a:srgbClr val="FF0000"/>
          </a:solidFill>
        </p:grpSpPr>
        <p:sp>
          <p:nvSpPr>
            <p:cNvPr id="19" name="Freeform 35"/>
            <p:cNvSpPr>
              <a:spLocks/>
            </p:cNvSpPr>
            <p:nvPr/>
          </p:nvSpPr>
          <p:spPr bwMode="auto">
            <a:xfrm>
              <a:off x="9686693" y="4210050"/>
              <a:ext cx="108282" cy="19050"/>
            </a:xfrm>
            <a:custGeom>
              <a:avLst/>
              <a:gdLst>
                <a:gd name="T0" fmla="*/ 3 w 19"/>
                <a:gd name="T1" fmla="*/ 2 h 6"/>
                <a:gd name="T2" fmla="*/ 19 w 19"/>
                <a:gd name="T3" fmla="*/ 3 h 6"/>
                <a:gd name="T4" fmla="*/ 3 w 19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6">
                  <a:moveTo>
                    <a:pt x="3" y="2"/>
                  </a:moveTo>
                  <a:cubicBezTo>
                    <a:pt x="7" y="4"/>
                    <a:pt x="14" y="0"/>
                    <a:pt x="19" y="3"/>
                  </a:cubicBezTo>
                  <a:cubicBezTo>
                    <a:pt x="14" y="3"/>
                    <a:pt x="0" y="6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41"/>
            <p:cNvSpPr>
              <a:spLocks/>
            </p:cNvSpPr>
            <p:nvPr/>
          </p:nvSpPr>
          <p:spPr bwMode="auto">
            <a:xfrm>
              <a:off x="9545093" y="4219575"/>
              <a:ext cx="91624" cy="9525"/>
            </a:xfrm>
            <a:custGeom>
              <a:avLst/>
              <a:gdLst>
                <a:gd name="T0" fmla="*/ 12 w 16"/>
                <a:gd name="T1" fmla="*/ 2 h 3"/>
                <a:gd name="T2" fmla="*/ 3 w 16"/>
                <a:gd name="T3" fmla="*/ 1 h 3"/>
                <a:gd name="T4" fmla="*/ 12 w 16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12" y="2"/>
                  </a:moveTo>
                  <a:cubicBezTo>
                    <a:pt x="10" y="2"/>
                    <a:pt x="0" y="3"/>
                    <a:pt x="3" y="1"/>
                  </a:cubicBezTo>
                  <a:cubicBezTo>
                    <a:pt x="6" y="1"/>
                    <a:pt x="16" y="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47"/>
            <p:cNvSpPr>
              <a:spLocks/>
            </p:cNvSpPr>
            <p:nvPr/>
          </p:nvSpPr>
          <p:spPr bwMode="auto">
            <a:xfrm>
              <a:off x="9148061" y="4271963"/>
              <a:ext cx="108282" cy="14288"/>
            </a:xfrm>
            <a:custGeom>
              <a:avLst/>
              <a:gdLst>
                <a:gd name="T0" fmla="*/ 0 w 19"/>
                <a:gd name="T1" fmla="*/ 2 h 4"/>
                <a:gd name="T2" fmla="*/ 19 w 19"/>
                <a:gd name="T3" fmla="*/ 2 h 4"/>
                <a:gd name="T4" fmla="*/ 0 w 19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4">
                  <a:moveTo>
                    <a:pt x="0" y="2"/>
                  </a:moveTo>
                  <a:cubicBezTo>
                    <a:pt x="8" y="1"/>
                    <a:pt x="12" y="0"/>
                    <a:pt x="19" y="2"/>
                  </a:cubicBezTo>
                  <a:cubicBezTo>
                    <a:pt x="13" y="2"/>
                    <a:pt x="4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2"/>
            <p:cNvSpPr>
              <a:spLocks/>
            </p:cNvSpPr>
            <p:nvPr/>
          </p:nvSpPr>
          <p:spPr bwMode="auto">
            <a:xfrm>
              <a:off x="8403973" y="4268788"/>
              <a:ext cx="161034" cy="17463"/>
            </a:xfrm>
            <a:custGeom>
              <a:avLst/>
              <a:gdLst>
                <a:gd name="T0" fmla="*/ 8 w 28"/>
                <a:gd name="T1" fmla="*/ 4 h 5"/>
                <a:gd name="T2" fmla="*/ 0 w 28"/>
                <a:gd name="T3" fmla="*/ 3 h 5"/>
                <a:gd name="T4" fmla="*/ 10 w 28"/>
                <a:gd name="T5" fmla="*/ 3 h 5"/>
                <a:gd name="T6" fmla="*/ 28 w 28"/>
                <a:gd name="T7" fmla="*/ 4 h 5"/>
                <a:gd name="T8" fmla="*/ 8 w 28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5">
                  <a:moveTo>
                    <a:pt x="8" y="4"/>
                  </a:moveTo>
                  <a:cubicBezTo>
                    <a:pt x="6" y="3"/>
                    <a:pt x="0" y="5"/>
                    <a:pt x="0" y="3"/>
                  </a:cubicBezTo>
                  <a:cubicBezTo>
                    <a:pt x="3" y="3"/>
                    <a:pt x="7" y="3"/>
                    <a:pt x="10" y="3"/>
                  </a:cubicBezTo>
                  <a:cubicBezTo>
                    <a:pt x="16" y="4"/>
                    <a:pt x="26" y="0"/>
                    <a:pt x="28" y="4"/>
                  </a:cubicBezTo>
                  <a:cubicBezTo>
                    <a:pt x="22" y="3"/>
                    <a:pt x="16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56"/>
            <p:cNvSpPr>
              <a:spLocks/>
            </p:cNvSpPr>
            <p:nvPr/>
          </p:nvSpPr>
          <p:spPr bwMode="auto">
            <a:xfrm>
              <a:off x="8309574" y="4278313"/>
              <a:ext cx="88846" cy="11113"/>
            </a:xfrm>
            <a:custGeom>
              <a:avLst/>
              <a:gdLst>
                <a:gd name="T0" fmla="*/ 3 w 16"/>
                <a:gd name="T1" fmla="*/ 1 h 3"/>
                <a:gd name="T2" fmla="*/ 13 w 16"/>
                <a:gd name="T3" fmla="*/ 1 h 3"/>
                <a:gd name="T4" fmla="*/ 3 w 1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3" y="1"/>
                  </a:moveTo>
                  <a:cubicBezTo>
                    <a:pt x="6" y="1"/>
                    <a:pt x="16" y="0"/>
                    <a:pt x="13" y="1"/>
                  </a:cubicBezTo>
                  <a:cubicBezTo>
                    <a:pt x="11" y="1"/>
                    <a:pt x="0" y="3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59"/>
            <p:cNvSpPr>
              <a:spLocks/>
            </p:cNvSpPr>
            <p:nvPr/>
          </p:nvSpPr>
          <p:spPr bwMode="auto">
            <a:xfrm>
              <a:off x="8212397" y="4308475"/>
              <a:ext cx="33317" cy="12700"/>
            </a:xfrm>
            <a:custGeom>
              <a:avLst/>
              <a:gdLst>
                <a:gd name="T0" fmla="*/ 0 w 6"/>
                <a:gd name="T1" fmla="*/ 2 h 4"/>
                <a:gd name="T2" fmla="*/ 3 w 6"/>
                <a:gd name="T3" fmla="*/ 1 h 4"/>
                <a:gd name="T4" fmla="*/ 1 w 6"/>
                <a:gd name="T5" fmla="*/ 0 h 4"/>
                <a:gd name="T6" fmla="*/ 6 w 6"/>
                <a:gd name="T7" fmla="*/ 1 h 4"/>
                <a:gd name="T8" fmla="*/ 5 w 6"/>
                <a:gd name="T9" fmla="*/ 3 h 4"/>
                <a:gd name="T10" fmla="*/ 0 w 6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1" y="2"/>
                    <a:pt x="3" y="2"/>
                    <a:pt x="3" y="1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3" y="1"/>
                    <a:pt x="6" y="0"/>
                    <a:pt x="6" y="1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3" y="3"/>
                    <a:pt x="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61"/>
            <p:cNvSpPr>
              <a:spLocks/>
            </p:cNvSpPr>
            <p:nvPr/>
          </p:nvSpPr>
          <p:spPr bwMode="auto">
            <a:xfrm>
              <a:off x="8043034" y="4305300"/>
              <a:ext cx="99952" cy="19050"/>
            </a:xfrm>
            <a:custGeom>
              <a:avLst/>
              <a:gdLst>
                <a:gd name="T0" fmla="*/ 16 w 18"/>
                <a:gd name="T1" fmla="*/ 5 h 6"/>
                <a:gd name="T2" fmla="*/ 9 w 18"/>
                <a:gd name="T3" fmla="*/ 3 h 6"/>
                <a:gd name="T4" fmla="*/ 16 w 18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6">
                  <a:moveTo>
                    <a:pt x="16" y="5"/>
                  </a:moveTo>
                  <a:cubicBezTo>
                    <a:pt x="12" y="6"/>
                    <a:pt x="13" y="3"/>
                    <a:pt x="9" y="3"/>
                  </a:cubicBezTo>
                  <a:cubicBezTo>
                    <a:pt x="0" y="3"/>
                    <a:pt x="18" y="0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68"/>
            <p:cNvSpPr>
              <a:spLocks/>
            </p:cNvSpPr>
            <p:nvPr/>
          </p:nvSpPr>
          <p:spPr bwMode="auto">
            <a:xfrm>
              <a:off x="7429438" y="4286250"/>
              <a:ext cx="136047" cy="22225"/>
            </a:xfrm>
            <a:custGeom>
              <a:avLst/>
              <a:gdLst>
                <a:gd name="T0" fmla="*/ 0 w 24"/>
                <a:gd name="T1" fmla="*/ 4 h 7"/>
                <a:gd name="T2" fmla="*/ 23 w 24"/>
                <a:gd name="T3" fmla="*/ 4 h 7"/>
                <a:gd name="T4" fmla="*/ 0 w 24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7">
                  <a:moveTo>
                    <a:pt x="0" y="4"/>
                  </a:moveTo>
                  <a:cubicBezTo>
                    <a:pt x="6" y="4"/>
                    <a:pt x="24" y="0"/>
                    <a:pt x="23" y="4"/>
                  </a:cubicBezTo>
                  <a:cubicBezTo>
                    <a:pt x="18" y="4"/>
                    <a:pt x="6" y="7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73"/>
            <p:cNvSpPr>
              <a:spLocks/>
            </p:cNvSpPr>
            <p:nvPr/>
          </p:nvSpPr>
          <p:spPr bwMode="auto">
            <a:xfrm>
              <a:off x="7179558" y="4341813"/>
              <a:ext cx="61082" cy="15875"/>
            </a:xfrm>
            <a:custGeom>
              <a:avLst/>
              <a:gdLst>
                <a:gd name="T0" fmla="*/ 11 w 11"/>
                <a:gd name="T1" fmla="*/ 2 h 5"/>
                <a:gd name="T2" fmla="*/ 7 w 11"/>
                <a:gd name="T3" fmla="*/ 5 h 5"/>
                <a:gd name="T4" fmla="*/ 0 w 11"/>
                <a:gd name="T5" fmla="*/ 2 h 5"/>
                <a:gd name="T6" fmla="*/ 11 w 11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5">
                  <a:moveTo>
                    <a:pt x="11" y="2"/>
                  </a:moveTo>
                  <a:cubicBezTo>
                    <a:pt x="6" y="1"/>
                    <a:pt x="10" y="5"/>
                    <a:pt x="7" y="5"/>
                  </a:cubicBezTo>
                  <a:cubicBezTo>
                    <a:pt x="5" y="4"/>
                    <a:pt x="0" y="5"/>
                    <a:pt x="0" y="2"/>
                  </a:cubicBezTo>
                  <a:cubicBezTo>
                    <a:pt x="3" y="2"/>
                    <a:pt x="9" y="0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74"/>
            <p:cNvSpPr>
              <a:spLocks/>
            </p:cNvSpPr>
            <p:nvPr/>
          </p:nvSpPr>
          <p:spPr bwMode="auto">
            <a:xfrm>
              <a:off x="6951889" y="4324350"/>
              <a:ext cx="124941" cy="14288"/>
            </a:xfrm>
            <a:custGeom>
              <a:avLst/>
              <a:gdLst>
                <a:gd name="T0" fmla="*/ 22 w 22"/>
                <a:gd name="T1" fmla="*/ 2 h 4"/>
                <a:gd name="T2" fmla="*/ 0 w 22"/>
                <a:gd name="T3" fmla="*/ 2 h 4"/>
                <a:gd name="T4" fmla="*/ 22 w 2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4">
                  <a:moveTo>
                    <a:pt x="22" y="2"/>
                  </a:moveTo>
                  <a:cubicBezTo>
                    <a:pt x="16" y="2"/>
                    <a:pt x="1" y="4"/>
                    <a:pt x="0" y="2"/>
                  </a:cubicBezTo>
                  <a:cubicBezTo>
                    <a:pt x="6" y="2"/>
                    <a:pt x="22" y="0"/>
                    <a:pt x="2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76"/>
            <p:cNvSpPr>
              <a:spLocks/>
            </p:cNvSpPr>
            <p:nvPr/>
          </p:nvSpPr>
          <p:spPr bwMode="auto">
            <a:xfrm>
              <a:off x="6907466" y="4308475"/>
              <a:ext cx="102730" cy="9525"/>
            </a:xfrm>
            <a:custGeom>
              <a:avLst/>
              <a:gdLst>
                <a:gd name="T0" fmla="*/ 0 w 18"/>
                <a:gd name="T1" fmla="*/ 2 h 3"/>
                <a:gd name="T2" fmla="*/ 18 w 18"/>
                <a:gd name="T3" fmla="*/ 2 h 3"/>
                <a:gd name="T4" fmla="*/ 0 w 18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3">
                  <a:moveTo>
                    <a:pt x="0" y="2"/>
                  </a:moveTo>
                  <a:cubicBezTo>
                    <a:pt x="3" y="1"/>
                    <a:pt x="15" y="0"/>
                    <a:pt x="18" y="2"/>
                  </a:cubicBezTo>
                  <a:cubicBezTo>
                    <a:pt x="11" y="3"/>
                    <a:pt x="4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9"/>
            <p:cNvSpPr>
              <a:spLocks/>
            </p:cNvSpPr>
            <p:nvPr/>
          </p:nvSpPr>
          <p:spPr bwMode="auto">
            <a:xfrm>
              <a:off x="6771420" y="4314825"/>
              <a:ext cx="72188" cy="9525"/>
            </a:xfrm>
            <a:custGeom>
              <a:avLst/>
              <a:gdLst>
                <a:gd name="T0" fmla="*/ 11 w 13"/>
                <a:gd name="T1" fmla="*/ 0 h 3"/>
                <a:gd name="T2" fmla="*/ 13 w 13"/>
                <a:gd name="T3" fmla="*/ 2 h 3"/>
                <a:gd name="T4" fmla="*/ 11 w 1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3">
                  <a:moveTo>
                    <a:pt x="11" y="0"/>
                  </a:moveTo>
                  <a:cubicBezTo>
                    <a:pt x="11" y="1"/>
                    <a:pt x="13" y="1"/>
                    <a:pt x="13" y="2"/>
                  </a:cubicBezTo>
                  <a:cubicBezTo>
                    <a:pt x="1" y="3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80"/>
            <p:cNvSpPr>
              <a:spLocks/>
            </p:cNvSpPr>
            <p:nvPr/>
          </p:nvSpPr>
          <p:spPr bwMode="auto">
            <a:xfrm>
              <a:off x="6629821" y="4330700"/>
              <a:ext cx="124941" cy="14288"/>
            </a:xfrm>
            <a:custGeom>
              <a:avLst/>
              <a:gdLst>
                <a:gd name="T0" fmla="*/ 0 w 22"/>
                <a:gd name="T1" fmla="*/ 2 h 4"/>
                <a:gd name="T2" fmla="*/ 22 w 22"/>
                <a:gd name="T3" fmla="*/ 2 h 4"/>
                <a:gd name="T4" fmla="*/ 0 w 2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4">
                  <a:moveTo>
                    <a:pt x="0" y="2"/>
                  </a:moveTo>
                  <a:cubicBezTo>
                    <a:pt x="2" y="0"/>
                    <a:pt x="20" y="2"/>
                    <a:pt x="22" y="2"/>
                  </a:cubicBezTo>
                  <a:cubicBezTo>
                    <a:pt x="15" y="2"/>
                    <a:pt x="5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81"/>
            <p:cNvSpPr>
              <a:spLocks/>
            </p:cNvSpPr>
            <p:nvPr/>
          </p:nvSpPr>
          <p:spPr bwMode="auto">
            <a:xfrm>
              <a:off x="6646479" y="4318000"/>
              <a:ext cx="97177" cy="9525"/>
            </a:xfrm>
            <a:custGeom>
              <a:avLst/>
              <a:gdLst>
                <a:gd name="T0" fmla="*/ 2 w 17"/>
                <a:gd name="T1" fmla="*/ 1 h 3"/>
                <a:gd name="T2" fmla="*/ 15 w 17"/>
                <a:gd name="T3" fmla="*/ 2 h 3"/>
                <a:gd name="T4" fmla="*/ 2 w 1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">
                  <a:moveTo>
                    <a:pt x="2" y="1"/>
                  </a:moveTo>
                  <a:cubicBezTo>
                    <a:pt x="6" y="2"/>
                    <a:pt x="17" y="0"/>
                    <a:pt x="15" y="2"/>
                  </a:cubicBezTo>
                  <a:cubicBezTo>
                    <a:pt x="12" y="1"/>
                    <a:pt x="0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83"/>
            <p:cNvSpPr>
              <a:spLocks/>
            </p:cNvSpPr>
            <p:nvPr/>
          </p:nvSpPr>
          <p:spPr bwMode="auto">
            <a:xfrm>
              <a:off x="6452128" y="4318000"/>
              <a:ext cx="147153" cy="17463"/>
            </a:xfrm>
            <a:custGeom>
              <a:avLst/>
              <a:gdLst>
                <a:gd name="T0" fmla="*/ 0 w 26"/>
                <a:gd name="T1" fmla="*/ 3 h 5"/>
                <a:gd name="T2" fmla="*/ 26 w 26"/>
                <a:gd name="T3" fmla="*/ 3 h 5"/>
                <a:gd name="T4" fmla="*/ 0 w 26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5">
                  <a:moveTo>
                    <a:pt x="0" y="3"/>
                  </a:moveTo>
                  <a:cubicBezTo>
                    <a:pt x="10" y="2"/>
                    <a:pt x="17" y="0"/>
                    <a:pt x="26" y="3"/>
                  </a:cubicBezTo>
                  <a:cubicBezTo>
                    <a:pt x="20" y="3"/>
                    <a:pt x="7" y="5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85"/>
            <p:cNvSpPr>
              <a:spLocks/>
            </p:cNvSpPr>
            <p:nvPr/>
          </p:nvSpPr>
          <p:spPr bwMode="auto">
            <a:xfrm>
              <a:off x="6402152" y="4200525"/>
              <a:ext cx="80518" cy="12700"/>
            </a:xfrm>
            <a:custGeom>
              <a:avLst/>
              <a:gdLst>
                <a:gd name="T0" fmla="*/ 13 w 14"/>
                <a:gd name="T1" fmla="*/ 3 h 4"/>
                <a:gd name="T2" fmla="*/ 1 w 14"/>
                <a:gd name="T3" fmla="*/ 4 h 4"/>
                <a:gd name="T4" fmla="*/ 13 w 1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4">
                  <a:moveTo>
                    <a:pt x="13" y="3"/>
                  </a:moveTo>
                  <a:cubicBezTo>
                    <a:pt x="8" y="4"/>
                    <a:pt x="5" y="2"/>
                    <a:pt x="1" y="4"/>
                  </a:cubicBezTo>
                  <a:cubicBezTo>
                    <a:pt x="0" y="1"/>
                    <a:pt x="14" y="0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87"/>
            <p:cNvSpPr>
              <a:spLocks/>
            </p:cNvSpPr>
            <p:nvPr/>
          </p:nvSpPr>
          <p:spPr bwMode="auto">
            <a:xfrm>
              <a:off x="6304977" y="4252913"/>
              <a:ext cx="97177" cy="12700"/>
            </a:xfrm>
            <a:custGeom>
              <a:avLst/>
              <a:gdLst>
                <a:gd name="T0" fmla="*/ 15 w 17"/>
                <a:gd name="T1" fmla="*/ 2 h 4"/>
                <a:gd name="T2" fmla="*/ 3 w 17"/>
                <a:gd name="T3" fmla="*/ 2 h 4"/>
                <a:gd name="T4" fmla="*/ 15 w 17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4">
                  <a:moveTo>
                    <a:pt x="15" y="2"/>
                  </a:moveTo>
                  <a:cubicBezTo>
                    <a:pt x="12" y="2"/>
                    <a:pt x="0" y="4"/>
                    <a:pt x="3" y="2"/>
                  </a:cubicBezTo>
                  <a:cubicBezTo>
                    <a:pt x="6" y="2"/>
                    <a:pt x="17" y="0"/>
                    <a:pt x="1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88"/>
            <p:cNvSpPr>
              <a:spLocks/>
            </p:cNvSpPr>
            <p:nvPr/>
          </p:nvSpPr>
          <p:spPr bwMode="auto">
            <a:xfrm>
              <a:off x="6266107" y="4321175"/>
              <a:ext cx="113835" cy="23813"/>
            </a:xfrm>
            <a:custGeom>
              <a:avLst/>
              <a:gdLst>
                <a:gd name="T0" fmla="*/ 0 w 20"/>
                <a:gd name="T1" fmla="*/ 3 h 7"/>
                <a:gd name="T2" fmla="*/ 20 w 20"/>
                <a:gd name="T3" fmla="*/ 4 h 7"/>
                <a:gd name="T4" fmla="*/ 0 w 20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7">
                  <a:moveTo>
                    <a:pt x="0" y="3"/>
                  </a:moveTo>
                  <a:cubicBezTo>
                    <a:pt x="7" y="3"/>
                    <a:pt x="17" y="0"/>
                    <a:pt x="20" y="4"/>
                  </a:cubicBezTo>
                  <a:cubicBezTo>
                    <a:pt x="15" y="2"/>
                    <a:pt x="4" y="7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92"/>
            <p:cNvSpPr>
              <a:spLocks/>
            </p:cNvSpPr>
            <p:nvPr/>
          </p:nvSpPr>
          <p:spPr bwMode="auto">
            <a:xfrm>
              <a:off x="6157824" y="4327525"/>
              <a:ext cx="102730" cy="14288"/>
            </a:xfrm>
            <a:custGeom>
              <a:avLst/>
              <a:gdLst>
                <a:gd name="T0" fmla="*/ 0 w 18"/>
                <a:gd name="T1" fmla="*/ 3 h 4"/>
                <a:gd name="T2" fmla="*/ 18 w 18"/>
                <a:gd name="T3" fmla="*/ 2 h 4"/>
                <a:gd name="T4" fmla="*/ 0 w 18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4">
                  <a:moveTo>
                    <a:pt x="0" y="3"/>
                  </a:moveTo>
                  <a:cubicBezTo>
                    <a:pt x="1" y="0"/>
                    <a:pt x="15" y="1"/>
                    <a:pt x="18" y="2"/>
                  </a:cubicBezTo>
                  <a:cubicBezTo>
                    <a:pt x="12" y="4"/>
                    <a:pt x="8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93"/>
            <p:cNvSpPr>
              <a:spLocks/>
            </p:cNvSpPr>
            <p:nvPr/>
          </p:nvSpPr>
          <p:spPr bwMode="auto">
            <a:xfrm>
              <a:off x="6113401" y="4348163"/>
              <a:ext cx="88846" cy="9525"/>
            </a:xfrm>
            <a:custGeom>
              <a:avLst/>
              <a:gdLst>
                <a:gd name="T0" fmla="*/ 3 w 16"/>
                <a:gd name="T1" fmla="*/ 1 h 3"/>
                <a:gd name="T2" fmla="*/ 12 w 16"/>
                <a:gd name="T3" fmla="*/ 2 h 3"/>
                <a:gd name="T4" fmla="*/ 3 w 1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3" y="1"/>
                  </a:moveTo>
                  <a:cubicBezTo>
                    <a:pt x="6" y="2"/>
                    <a:pt x="16" y="0"/>
                    <a:pt x="12" y="2"/>
                  </a:cubicBezTo>
                  <a:cubicBezTo>
                    <a:pt x="10" y="2"/>
                    <a:pt x="0" y="3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94"/>
            <p:cNvSpPr>
              <a:spLocks/>
            </p:cNvSpPr>
            <p:nvPr/>
          </p:nvSpPr>
          <p:spPr bwMode="auto">
            <a:xfrm>
              <a:off x="5308230" y="4206875"/>
              <a:ext cx="844041" cy="25400"/>
            </a:xfrm>
            <a:custGeom>
              <a:avLst/>
              <a:gdLst>
                <a:gd name="T0" fmla="*/ 0 w 149"/>
                <a:gd name="T1" fmla="*/ 5 h 8"/>
                <a:gd name="T2" fmla="*/ 149 w 149"/>
                <a:gd name="T3" fmla="*/ 3 h 8"/>
                <a:gd name="T4" fmla="*/ 74 w 149"/>
                <a:gd name="T5" fmla="*/ 6 h 8"/>
                <a:gd name="T6" fmla="*/ 0 w 149"/>
                <a:gd name="T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8">
                  <a:moveTo>
                    <a:pt x="0" y="5"/>
                  </a:moveTo>
                  <a:cubicBezTo>
                    <a:pt x="45" y="6"/>
                    <a:pt x="109" y="0"/>
                    <a:pt x="149" y="3"/>
                  </a:cubicBezTo>
                  <a:cubicBezTo>
                    <a:pt x="126" y="5"/>
                    <a:pt x="100" y="6"/>
                    <a:pt x="74" y="6"/>
                  </a:cubicBezTo>
                  <a:cubicBezTo>
                    <a:pt x="51" y="7"/>
                    <a:pt x="26" y="8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95"/>
            <p:cNvSpPr>
              <a:spLocks/>
            </p:cNvSpPr>
            <p:nvPr/>
          </p:nvSpPr>
          <p:spPr bwMode="auto">
            <a:xfrm>
              <a:off x="5941261" y="4351338"/>
              <a:ext cx="172140" cy="15875"/>
            </a:xfrm>
            <a:custGeom>
              <a:avLst/>
              <a:gdLst>
                <a:gd name="T0" fmla="*/ 0 w 30"/>
                <a:gd name="T1" fmla="*/ 1 h 5"/>
                <a:gd name="T2" fmla="*/ 30 w 30"/>
                <a:gd name="T3" fmla="*/ 2 h 5"/>
                <a:gd name="T4" fmla="*/ 0 w 30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5">
                  <a:moveTo>
                    <a:pt x="0" y="1"/>
                  </a:moveTo>
                  <a:cubicBezTo>
                    <a:pt x="10" y="1"/>
                    <a:pt x="23" y="0"/>
                    <a:pt x="30" y="2"/>
                  </a:cubicBezTo>
                  <a:cubicBezTo>
                    <a:pt x="20" y="1"/>
                    <a:pt x="3" y="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96"/>
            <p:cNvSpPr>
              <a:spLocks/>
            </p:cNvSpPr>
            <p:nvPr/>
          </p:nvSpPr>
          <p:spPr bwMode="auto">
            <a:xfrm>
              <a:off x="5624746" y="4338638"/>
              <a:ext cx="169364" cy="9525"/>
            </a:xfrm>
            <a:custGeom>
              <a:avLst/>
              <a:gdLst>
                <a:gd name="T0" fmla="*/ 0 w 30"/>
                <a:gd name="T1" fmla="*/ 2 h 3"/>
                <a:gd name="T2" fmla="*/ 30 w 30"/>
                <a:gd name="T3" fmla="*/ 1 h 3"/>
                <a:gd name="T4" fmla="*/ 0 w 30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">
                  <a:moveTo>
                    <a:pt x="0" y="2"/>
                  </a:moveTo>
                  <a:cubicBezTo>
                    <a:pt x="12" y="0"/>
                    <a:pt x="18" y="0"/>
                    <a:pt x="30" y="1"/>
                  </a:cubicBezTo>
                  <a:cubicBezTo>
                    <a:pt x="21" y="3"/>
                    <a:pt x="14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00"/>
            <p:cNvSpPr>
              <a:spLocks/>
            </p:cNvSpPr>
            <p:nvPr/>
          </p:nvSpPr>
          <p:spPr bwMode="auto">
            <a:xfrm>
              <a:off x="5438724" y="4341813"/>
              <a:ext cx="116611" cy="12700"/>
            </a:xfrm>
            <a:custGeom>
              <a:avLst/>
              <a:gdLst>
                <a:gd name="T0" fmla="*/ 0 w 21"/>
                <a:gd name="T1" fmla="*/ 2 h 4"/>
                <a:gd name="T2" fmla="*/ 21 w 21"/>
                <a:gd name="T3" fmla="*/ 1 h 4"/>
                <a:gd name="T4" fmla="*/ 0 w 21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4">
                  <a:moveTo>
                    <a:pt x="0" y="2"/>
                  </a:moveTo>
                  <a:cubicBezTo>
                    <a:pt x="6" y="1"/>
                    <a:pt x="14" y="0"/>
                    <a:pt x="21" y="1"/>
                  </a:cubicBezTo>
                  <a:cubicBezTo>
                    <a:pt x="15" y="3"/>
                    <a:pt x="7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01"/>
            <p:cNvSpPr>
              <a:spLocks/>
            </p:cNvSpPr>
            <p:nvPr/>
          </p:nvSpPr>
          <p:spPr bwMode="auto">
            <a:xfrm>
              <a:off x="5466489" y="4179888"/>
              <a:ext cx="83293" cy="14288"/>
            </a:xfrm>
            <a:custGeom>
              <a:avLst/>
              <a:gdLst>
                <a:gd name="T0" fmla="*/ 12 w 15"/>
                <a:gd name="T1" fmla="*/ 2 h 4"/>
                <a:gd name="T2" fmla="*/ 2 w 15"/>
                <a:gd name="T3" fmla="*/ 4 h 4"/>
                <a:gd name="T4" fmla="*/ 12 w 15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4">
                  <a:moveTo>
                    <a:pt x="12" y="2"/>
                  </a:moveTo>
                  <a:cubicBezTo>
                    <a:pt x="8" y="3"/>
                    <a:pt x="4" y="2"/>
                    <a:pt x="2" y="4"/>
                  </a:cubicBezTo>
                  <a:cubicBezTo>
                    <a:pt x="0" y="0"/>
                    <a:pt x="15" y="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02"/>
            <p:cNvSpPr>
              <a:spLocks/>
            </p:cNvSpPr>
            <p:nvPr/>
          </p:nvSpPr>
          <p:spPr bwMode="auto">
            <a:xfrm>
              <a:off x="5283243" y="4338638"/>
              <a:ext cx="149928" cy="15875"/>
            </a:xfrm>
            <a:custGeom>
              <a:avLst/>
              <a:gdLst>
                <a:gd name="T0" fmla="*/ 26 w 26"/>
                <a:gd name="T1" fmla="*/ 4 h 5"/>
                <a:gd name="T2" fmla="*/ 0 w 26"/>
                <a:gd name="T3" fmla="*/ 3 h 5"/>
                <a:gd name="T4" fmla="*/ 26 w 26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16" y="5"/>
                    <a:pt x="10" y="4"/>
                    <a:pt x="0" y="3"/>
                  </a:cubicBezTo>
                  <a:cubicBezTo>
                    <a:pt x="8" y="2"/>
                    <a:pt x="24" y="0"/>
                    <a:pt x="2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03"/>
            <p:cNvSpPr>
              <a:spLocks/>
            </p:cNvSpPr>
            <p:nvPr/>
          </p:nvSpPr>
          <p:spPr bwMode="auto">
            <a:xfrm>
              <a:off x="5261032" y="4360863"/>
              <a:ext cx="141600" cy="9525"/>
            </a:xfrm>
            <a:custGeom>
              <a:avLst/>
              <a:gdLst>
                <a:gd name="T0" fmla="*/ 8 w 25"/>
                <a:gd name="T1" fmla="*/ 0 h 3"/>
                <a:gd name="T2" fmla="*/ 14 w 25"/>
                <a:gd name="T3" fmla="*/ 2 h 3"/>
                <a:gd name="T4" fmla="*/ 0 w 25"/>
                <a:gd name="T5" fmla="*/ 1 h 3"/>
                <a:gd name="T6" fmla="*/ 8 w 2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3">
                  <a:moveTo>
                    <a:pt x="8" y="0"/>
                  </a:moveTo>
                  <a:cubicBezTo>
                    <a:pt x="11" y="0"/>
                    <a:pt x="25" y="1"/>
                    <a:pt x="14" y="2"/>
                  </a:cubicBezTo>
                  <a:cubicBezTo>
                    <a:pt x="11" y="2"/>
                    <a:pt x="5" y="3"/>
                    <a:pt x="0" y="1"/>
                  </a:cubicBezTo>
                  <a:cubicBezTo>
                    <a:pt x="3" y="1"/>
                    <a:pt x="5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05"/>
            <p:cNvSpPr>
              <a:spLocks/>
            </p:cNvSpPr>
            <p:nvPr/>
          </p:nvSpPr>
          <p:spPr bwMode="auto">
            <a:xfrm>
              <a:off x="5199950" y="4219575"/>
              <a:ext cx="88846" cy="17463"/>
            </a:xfrm>
            <a:custGeom>
              <a:avLst/>
              <a:gdLst>
                <a:gd name="T0" fmla="*/ 0 w 16"/>
                <a:gd name="T1" fmla="*/ 3 h 5"/>
                <a:gd name="T2" fmla="*/ 16 w 16"/>
                <a:gd name="T3" fmla="*/ 3 h 5"/>
                <a:gd name="T4" fmla="*/ 0 w 16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5">
                  <a:moveTo>
                    <a:pt x="0" y="3"/>
                  </a:moveTo>
                  <a:cubicBezTo>
                    <a:pt x="2" y="2"/>
                    <a:pt x="12" y="0"/>
                    <a:pt x="16" y="3"/>
                  </a:cubicBezTo>
                  <a:cubicBezTo>
                    <a:pt x="11" y="3"/>
                    <a:pt x="3" y="5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5027810" y="4344988"/>
              <a:ext cx="136047" cy="12700"/>
            </a:xfrm>
            <a:custGeom>
              <a:avLst/>
              <a:gdLst>
                <a:gd name="T0" fmla="*/ 24 w 24"/>
                <a:gd name="T1" fmla="*/ 1 h 4"/>
                <a:gd name="T2" fmla="*/ 0 w 24"/>
                <a:gd name="T3" fmla="*/ 2 h 4"/>
                <a:gd name="T4" fmla="*/ 24 w 2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4">
                  <a:moveTo>
                    <a:pt x="24" y="1"/>
                  </a:moveTo>
                  <a:cubicBezTo>
                    <a:pt x="15" y="4"/>
                    <a:pt x="8" y="4"/>
                    <a:pt x="0" y="2"/>
                  </a:cubicBezTo>
                  <a:cubicBezTo>
                    <a:pt x="7" y="2"/>
                    <a:pt x="18" y="0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4433650" y="4222750"/>
              <a:ext cx="702443" cy="20638"/>
            </a:xfrm>
            <a:custGeom>
              <a:avLst/>
              <a:gdLst>
                <a:gd name="T0" fmla="*/ 0 w 124"/>
                <a:gd name="T1" fmla="*/ 0 h 6"/>
                <a:gd name="T2" fmla="*/ 123 w 124"/>
                <a:gd name="T3" fmla="*/ 1 h 6"/>
                <a:gd name="T4" fmla="*/ 123 w 124"/>
                <a:gd name="T5" fmla="*/ 3 h 6"/>
                <a:gd name="T6" fmla="*/ 22 w 124"/>
                <a:gd name="T7" fmla="*/ 3 h 6"/>
                <a:gd name="T8" fmla="*/ 0 w 12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6">
                  <a:moveTo>
                    <a:pt x="0" y="0"/>
                  </a:moveTo>
                  <a:cubicBezTo>
                    <a:pt x="43" y="0"/>
                    <a:pt x="80" y="0"/>
                    <a:pt x="123" y="1"/>
                  </a:cubicBezTo>
                  <a:cubicBezTo>
                    <a:pt x="124" y="1"/>
                    <a:pt x="124" y="3"/>
                    <a:pt x="123" y="3"/>
                  </a:cubicBezTo>
                  <a:cubicBezTo>
                    <a:pt x="90" y="3"/>
                    <a:pt x="53" y="3"/>
                    <a:pt x="22" y="3"/>
                  </a:cubicBezTo>
                  <a:cubicBezTo>
                    <a:pt x="15" y="3"/>
                    <a:pt x="5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4955622" y="4305300"/>
              <a:ext cx="49976" cy="9525"/>
            </a:xfrm>
            <a:custGeom>
              <a:avLst/>
              <a:gdLst>
                <a:gd name="T0" fmla="*/ 0 w 9"/>
                <a:gd name="T1" fmla="*/ 1 h 3"/>
                <a:gd name="T2" fmla="*/ 9 w 9"/>
                <a:gd name="T3" fmla="*/ 2 h 3"/>
                <a:gd name="T4" fmla="*/ 0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1"/>
                  </a:moveTo>
                  <a:cubicBezTo>
                    <a:pt x="4" y="1"/>
                    <a:pt x="8" y="0"/>
                    <a:pt x="9" y="2"/>
                  </a:cubicBezTo>
                  <a:cubicBezTo>
                    <a:pt x="5" y="2"/>
                    <a:pt x="1" y="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4902869" y="4256088"/>
              <a:ext cx="58306" cy="15875"/>
            </a:xfrm>
            <a:custGeom>
              <a:avLst/>
              <a:gdLst>
                <a:gd name="T0" fmla="*/ 0 w 10"/>
                <a:gd name="T1" fmla="*/ 2 h 5"/>
                <a:gd name="T2" fmla="*/ 9 w 10"/>
                <a:gd name="T3" fmla="*/ 3 h 5"/>
                <a:gd name="T4" fmla="*/ 0 w 10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0" y="2"/>
                  </a:moveTo>
                  <a:cubicBezTo>
                    <a:pt x="3" y="2"/>
                    <a:pt x="10" y="0"/>
                    <a:pt x="9" y="3"/>
                  </a:cubicBezTo>
                  <a:cubicBezTo>
                    <a:pt x="4" y="2"/>
                    <a:pt x="2" y="5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4814022" y="4489450"/>
              <a:ext cx="66635" cy="15875"/>
            </a:xfrm>
            <a:custGeom>
              <a:avLst/>
              <a:gdLst>
                <a:gd name="T0" fmla="*/ 0 w 12"/>
                <a:gd name="T1" fmla="*/ 1 h 5"/>
                <a:gd name="T2" fmla="*/ 12 w 12"/>
                <a:gd name="T3" fmla="*/ 2 h 5"/>
                <a:gd name="T4" fmla="*/ 0 w 12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5">
                  <a:moveTo>
                    <a:pt x="0" y="1"/>
                  </a:moveTo>
                  <a:cubicBezTo>
                    <a:pt x="5" y="0"/>
                    <a:pt x="9" y="1"/>
                    <a:pt x="12" y="2"/>
                  </a:cubicBezTo>
                  <a:cubicBezTo>
                    <a:pt x="8" y="1"/>
                    <a:pt x="0" y="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4575248" y="4271963"/>
              <a:ext cx="102730" cy="9525"/>
            </a:xfrm>
            <a:custGeom>
              <a:avLst/>
              <a:gdLst>
                <a:gd name="T0" fmla="*/ 18 w 18"/>
                <a:gd name="T1" fmla="*/ 1 h 3"/>
                <a:gd name="T2" fmla="*/ 0 w 18"/>
                <a:gd name="T3" fmla="*/ 0 h 3"/>
                <a:gd name="T4" fmla="*/ 18 w 1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3">
                  <a:moveTo>
                    <a:pt x="18" y="1"/>
                  </a:moveTo>
                  <a:cubicBezTo>
                    <a:pt x="11" y="2"/>
                    <a:pt x="4" y="3"/>
                    <a:pt x="0" y="0"/>
                  </a:cubicBezTo>
                  <a:cubicBezTo>
                    <a:pt x="5" y="1"/>
                    <a:pt x="17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939442" y="4471988"/>
              <a:ext cx="44423" cy="14288"/>
            </a:xfrm>
            <a:custGeom>
              <a:avLst/>
              <a:gdLst>
                <a:gd name="T0" fmla="*/ 0 w 8"/>
                <a:gd name="T1" fmla="*/ 1 h 4"/>
                <a:gd name="T2" fmla="*/ 8 w 8"/>
                <a:gd name="T3" fmla="*/ 2 h 4"/>
                <a:gd name="T4" fmla="*/ 0 w 8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0" y="1"/>
                  </a:moveTo>
                  <a:cubicBezTo>
                    <a:pt x="3" y="2"/>
                    <a:pt x="8" y="0"/>
                    <a:pt x="8" y="2"/>
                  </a:cubicBezTo>
                  <a:cubicBezTo>
                    <a:pt x="5" y="3"/>
                    <a:pt x="2" y="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336951" y="4430713"/>
              <a:ext cx="63859" cy="12700"/>
            </a:xfrm>
            <a:custGeom>
              <a:avLst/>
              <a:gdLst>
                <a:gd name="T0" fmla="*/ 0 w 11"/>
                <a:gd name="T1" fmla="*/ 0 h 4"/>
                <a:gd name="T2" fmla="*/ 11 w 11"/>
                <a:gd name="T3" fmla="*/ 1 h 4"/>
                <a:gd name="T4" fmla="*/ 0 w 1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">
                  <a:moveTo>
                    <a:pt x="0" y="0"/>
                  </a:moveTo>
                  <a:cubicBezTo>
                    <a:pt x="4" y="0"/>
                    <a:pt x="8" y="0"/>
                    <a:pt x="11" y="1"/>
                  </a:cubicBezTo>
                  <a:cubicBezTo>
                    <a:pt x="7" y="0"/>
                    <a:pt x="0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248105" y="4425950"/>
              <a:ext cx="88846" cy="14288"/>
            </a:xfrm>
            <a:custGeom>
              <a:avLst/>
              <a:gdLst>
                <a:gd name="T0" fmla="*/ 0 w 16"/>
                <a:gd name="T1" fmla="*/ 1 h 4"/>
                <a:gd name="T2" fmla="*/ 14 w 16"/>
                <a:gd name="T3" fmla="*/ 3 h 4"/>
                <a:gd name="T4" fmla="*/ 0 w 16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4">
                  <a:moveTo>
                    <a:pt x="0" y="1"/>
                  </a:moveTo>
                  <a:cubicBezTo>
                    <a:pt x="3" y="0"/>
                    <a:pt x="16" y="0"/>
                    <a:pt x="14" y="3"/>
                  </a:cubicBezTo>
                  <a:cubicBezTo>
                    <a:pt x="11" y="1"/>
                    <a:pt x="4" y="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2820531" y="4425950"/>
              <a:ext cx="410915" cy="20638"/>
            </a:xfrm>
            <a:custGeom>
              <a:avLst/>
              <a:gdLst>
                <a:gd name="T0" fmla="*/ 0 w 72"/>
                <a:gd name="T1" fmla="*/ 1 h 6"/>
                <a:gd name="T2" fmla="*/ 72 w 72"/>
                <a:gd name="T3" fmla="*/ 2 h 6"/>
                <a:gd name="T4" fmla="*/ 42 w 72"/>
                <a:gd name="T5" fmla="*/ 2 h 6"/>
                <a:gd name="T6" fmla="*/ 0 w 72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6">
                  <a:moveTo>
                    <a:pt x="0" y="1"/>
                  </a:moveTo>
                  <a:cubicBezTo>
                    <a:pt x="24" y="1"/>
                    <a:pt x="50" y="0"/>
                    <a:pt x="72" y="2"/>
                  </a:cubicBezTo>
                  <a:cubicBezTo>
                    <a:pt x="63" y="3"/>
                    <a:pt x="53" y="2"/>
                    <a:pt x="42" y="2"/>
                  </a:cubicBezTo>
                  <a:cubicBezTo>
                    <a:pt x="27" y="2"/>
                    <a:pt x="10" y="6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2748344" y="4425950"/>
              <a:ext cx="55529" cy="20638"/>
            </a:xfrm>
            <a:custGeom>
              <a:avLst/>
              <a:gdLst>
                <a:gd name="T0" fmla="*/ 10 w 10"/>
                <a:gd name="T1" fmla="*/ 4 h 6"/>
                <a:gd name="T2" fmla="*/ 2 w 10"/>
                <a:gd name="T3" fmla="*/ 3 h 6"/>
                <a:gd name="T4" fmla="*/ 3 w 10"/>
                <a:gd name="T5" fmla="*/ 2 h 6"/>
                <a:gd name="T6" fmla="*/ 0 w 10"/>
                <a:gd name="T7" fmla="*/ 2 h 6"/>
                <a:gd name="T8" fmla="*/ 10 w 10"/>
                <a:gd name="T9" fmla="*/ 2 h 6"/>
                <a:gd name="T10" fmla="*/ 10 w 10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10" y="4"/>
                  </a:moveTo>
                  <a:cubicBezTo>
                    <a:pt x="8" y="4"/>
                    <a:pt x="3" y="6"/>
                    <a:pt x="2" y="3"/>
                  </a:cubicBezTo>
                  <a:cubicBezTo>
                    <a:pt x="3" y="3"/>
                    <a:pt x="4" y="3"/>
                    <a:pt x="3" y="2"/>
                  </a:cubicBezTo>
                  <a:cubicBezTo>
                    <a:pt x="2" y="2"/>
                    <a:pt x="0" y="3"/>
                    <a:pt x="0" y="2"/>
                  </a:cubicBezTo>
                  <a:cubicBezTo>
                    <a:pt x="2" y="0"/>
                    <a:pt x="9" y="0"/>
                    <a:pt x="10" y="2"/>
                  </a:cubicBezTo>
                  <a:cubicBezTo>
                    <a:pt x="9" y="2"/>
                    <a:pt x="10" y="3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2531781" y="4286250"/>
              <a:ext cx="124941" cy="15875"/>
            </a:xfrm>
            <a:custGeom>
              <a:avLst/>
              <a:gdLst>
                <a:gd name="T0" fmla="*/ 0 w 22"/>
                <a:gd name="T1" fmla="*/ 2 h 5"/>
                <a:gd name="T2" fmla="*/ 22 w 22"/>
                <a:gd name="T3" fmla="*/ 2 h 5"/>
                <a:gd name="T4" fmla="*/ 0 w 22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5">
                  <a:moveTo>
                    <a:pt x="0" y="2"/>
                  </a:moveTo>
                  <a:cubicBezTo>
                    <a:pt x="7" y="1"/>
                    <a:pt x="18" y="0"/>
                    <a:pt x="22" y="2"/>
                  </a:cubicBezTo>
                  <a:cubicBezTo>
                    <a:pt x="11" y="2"/>
                    <a:pt x="8" y="5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20"/>
            <p:cNvSpPr>
              <a:spLocks/>
            </p:cNvSpPr>
            <p:nvPr/>
          </p:nvSpPr>
          <p:spPr bwMode="auto">
            <a:xfrm>
              <a:off x="2606746" y="4479925"/>
              <a:ext cx="49976" cy="9525"/>
            </a:xfrm>
            <a:custGeom>
              <a:avLst/>
              <a:gdLst>
                <a:gd name="T0" fmla="*/ 9 w 9"/>
                <a:gd name="T1" fmla="*/ 2 h 3"/>
                <a:gd name="T2" fmla="*/ 2 w 9"/>
                <a:gd name="T3" fmla="*/ 3 h 3"/>
                <a:gd name="T4" fmla="*/ 9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9" y="2"/>
                  </a:moveTo>
                  <a:cubicBezTo>
                    <a:pt x="8" y="3"/>
                    <a:pt x="5" y="3"/>
                    <a:pt x="2" y="3"/>
                  </a:cubicBezTo>
                  <a:cubicBezTo>
                    <a:pt x="0" y="0"/>
                    <a:pt x="9" y="0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27"/>
            <p:cNvSpPr>
              <a:spLocks/>
            </p:cNvSpPr>
            <p:nvPr/>
          </p:nvSpPr>
          <p:spPr bwMode="auto">
            <a:xfrm>
              <a:off x="9300765" y="4262438"/>
              <a:ext cx="222116" cy="15875"/>
            </a:xfrm>
            <a:custGeom>
              <a:avLst/>
              <a:gdLst>
                <a:gd name="T0" fmla="*/ 0 w 39"/>
                <a:gd name="T1" fmla="*/ 4 h 5"/>
                <a:gd name="T2" fmla="*/ 39 w 39"/>
                <a:gd name="T3" fmla="*/ 3 h 5"/>
                <a:gd name="T4" fmla="*/ 0 w 39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">
                  <a:moveTo>
                    <a:pt x="0" y="4"/>
                  </a:moveTo>
                  <a:cubicBezTo>
                    <a:pt x="10" y="2"/>
                    <a:pt x="31" y="0"/>
                    <a:pt x="39" y="3"/>
                  </a:cubicBezTo>
                  <a:cubicBezTo>
                    <a:pt x="28" y="3"/>
                    <a:pt x="7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28"/>
            <p:cNvSpPr>
              <a:spLocks/>
            </p:cNvSpPr>
            <p:nvPr/>
          </p:nvSpPr>
          <p:spPr bwMode="auto">
            <a:xfrm>
              <a:off x="9206366" y="4229100"/>
              <a:ext cx="191576" cy="14288"/>
            </a:xfrm>
            <a:custGeom>
              <a:avLst/>
              <a:gdLst>
                <a:gd name="T0" fmla="*/ 27 w 34"/>
                <a:gd name="T1" fmla="*/ 0 h 4"/>
                <a:gd name="T2" fmla="*/ 34 w 34"/>
                <a:gd name="T3" fmla="*/ 0 h 4"/>
                <a:gd name="T4" fmla="*/ 0 w 34"/>
                <a:gd name="T5" fmla="*/ 1 h 4"/>
                <a:gd name="T6" fmla="*/ 27 w 3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4">
                  <a:moveTo>
                    <a:pt x="27" y="0"/>
                  </a:moveTo>
                  <a:cubicBezTo>
                    <a:pt x="29" y="0"/>
                    <a:pt x="32" y="0"/>
                    <a:pt x="34" y="0"/>
                  </a:cubicBezTo>
                  <a:cubicBezTo>
                    <a:pt x="23" y="2"/>
                    <a:pt x="6" y="4"/>
                    <a:pt x="0" y="1"/>
                  </a:cubicBezTo>
                  <a:cubicBezTo>
                    <a:pt x="7" y="1"/>
                    <a:pt x="18" y="1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30"/>
            <p:cNvSpPr>
              <a:spLocks/>
            </p:cNvSpPr>
            <p:nvPr/>
          </p:nvSpPr>
          <p:spPr bwMode="auto">
            <a:xfrm>
              <a:off x="8523359" y="4292600"/>
              <a:ext cx="69412" cy="12700"/>
            </a:xfrm>
            <a:custGeom>
              <a:avLst/>
              <a:gdLst>
                <a:gd name="T0" fmla="*/ 0 w 12"/>
                <a:gd name="T1" fmla="*/ 2 h 4"/>
                <a:gd name="T2" fmla="*/ 12 w 12"/>
                <a:gd name="T3" fmla="*/ 3 h 4"/>
                <a:gd name="T4" fmla="*/ 0 w 1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0" y="2"/>
                  </a:moveTo>
                  <a:cubicBezTo>
                    <a:pt x="4" y="4"/>
                    <a:pt x="8" y="0"/>
                    <a:pt x="12" y="3"/>
                  </a:cubicBezTo>
                  <a:cubicBezTo>
                    <a:pt x="8" y="4"/>
                    <a:pt x="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3"/>
            <p:cNvSpPr>
              <a:spLocks/>
            </p:cNvSpPr>
            <p:nvPr/>
          </p:nvSpPr>
          <p:spPr bwMode="auto">
            <a:xfrm>
              <a:off x="8120775" y="4308475"/>
              <a:ext cx="74965" cy="15875"/>
            </a:xfrm>
            <a:custGeom>
              <a:avLst/>
              <a:gdLst>
                <a:gd name="T0" fmla="*/ 5 w 13"/>
                <a:gd name="T1" fmla="*/ 2 h 5"/>
                <a:gd name="T2" fmla="*/ 2 w 13"/>
                <a:gd name="T3" fmla="*/ 1 h 5"/>
                <a:gd name="T4" fmla="*/ 13 w 13"/>
                <a:gd name="T5" fmla="*/ 2 h 5"/>
                <a:gd name="T6" fmla="*/ 4 w 13"/>
                <a:gd name="T7" fmla="*/ 4 h 5"/>
                <a:gd name="T8" fmla="*/ 5 w 1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5" y="2"/>
                  </a:moveTo>
                  <a:cubicBezTo>
                    <a:pt x="3" y="2"/>
                    <a:pt x="0" y="2"/>
                    <a:pt x="2" y="1"/>
                  </a:cubicBezTo>
                  <a:cubicBezTo>
                    <a:pt x="5" y="2"/>
                    <a:pt x="12" y="0"/>
                    <a:pt x="13" y="2"/>
                  </a:cubicBezTo>
                  <a:cubicBezTo>
                    <a:pt x="8" y="2"/>
                    <a:pt x="7" y="5"/>
                    <a:pt x="4" y="4"/>
                  </a:cubicBezTo>
                  <a:cubicBezTo>
                    <a:pt x="4" y="4"/>
                    <a:pt x="5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35"/>
            <p:cNvSpPr>
              <a:spLocks/>
            </p:cNvSpPr>
            <p:nvPr/>
          </p:nvSpPr>
          <p:spPr bwMode="auto">
            <a:xfrm>
              <a:off x="7690424" y="4311650"/>
              <a:ext cx="347057" cy="33338"/>
            </a:xfrm>
            <a:custGeom>
              <a:avLst/>
              <a:gdLst>
                <a:gd name="T0" fmla="*/ 29 w 61"/>
                <a:gd name="T1" fmla="*/ 5 h 10"/>
                <a:gd name="T2" fmla="*/ 38 w 61"/>
                <a:gd name="T3" fmla="*/ 5 h 10"/>
                <a:gd name="T4" fmla="*/ 37 w 61"/>
                <a:gd name="T5" fmla="*/ 2 h 10"/>
                <a:gd name="T6" fmla="*/ 61 w 61"/>
                <a:gd name="T7" fmla="*/ 2 h 10"/>
                <a:gd name="T8" fmla="*/ 60 w 61"/>
                <a:gd name="T9" fmla="*/ 3 h 10"/>
                <a:gd name="T10" fmla="*/ 61 w 61"/>
                <a:gd name="T11" fmla="*/ 4 h 10"/>
                <a:gd name="T12" fmla="*/ 56 w 61"/>
                <a:gd name="T13" fmla="*/ 5 h 10"/>
                <a:gd name="T14" fmla="*/ 42 w 61"/>
                <a:gd name="T15" fmla="*/ 7 h 10"/>
                <a:gd name="T16" fmla="*/ 42 w 61"/>
                <a:gd name="T17" fmla="*/ 3 h 10"/>
                <a:gd name="T18" fmla="*/ 39 w 61"/>
                <a:gd name="T19" fmla="*/ 5 h 10"/>
                <a:gd name="T20" fmla="*/ 41 w 61"/>
                <a:gd name="T21" fmla="*/ 7 h 10"/>
                <a:gd name="T22" fmla="*/ 0 w 61"/>
                <a:gd name="T23" fmla="*/ 5 h 10"/>
                <a:gd name="T24" fmla="*/ 29 w 61"/>
                <a:gd name="T2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10">
                  <a:moveTo>
                    <a:pt x="29" y="5"/>
                  </a:moveTo>
                  <a:cubicBezTo>
                    <a:pt x="35" y="4"/>
                    <a:pt x="32" y="3"/>
                    <a:pt x="38" y="5"/>
                  </a:cubicBezTo>
                  <a:cubicBezTo>
                    <a:pt x="37" y="4"/>
                    <a:pt x="36" y="3"/>
                    <a:pt x="37" y="2"/>
                  </a:cubicBezTo>
                  <a:cubicBezTo>
                    <a:pt x="44" y="3"/>
                    <a:pt x="53" y="0"/>
                    <a:pt x="61" y="2"/>
                  </a:cubicBezTo>
                  <a:cubicBezTo>
                    <a:pt x="60" y="2"/>
                    <a:pt x="59" y="2"/>
                    <a:pt x="60" y="3"/>
                  </a:cubicBezTo>
                  <a:cubicBezTo>
                    <a:pt x="60" y="3"/>
                    <a:pt x="61" y="3"/>
                    <a:pt x="61" y="4"/>
                  </a:cubicBezTo>
                  <a:cubicBezTo>
                    <a:pt x="58" y="4"/>
                    <a:pt x="54" y="2"/>
                    <a:pt x="56" y="5"/>
                  </a:cubicBezTo>
                  <a:cubicBezTo>
                    <a:pt x="49" y="5"/>
                    <a:pt x="47" y="2"/>
                    <a:pt x="42" y="7"/>
                  </a:cubicBezTo>
                  <a:cubicBezTo>
                    <a:pt x="41" y="5"/>
                    <a:pt x="46" y="3"/>
                    <a:pt x="42" y="3"/>
                  </a:cubicBezTo>
                  <a:cubicBezTo>
                    <a:pt x="41" y="3"/>
                    <a:pt x="39" y="4"/>
                    <a:pt x="39" y="5"/>
                  </a:cubicBezTo>
                  <a:cubicBezTo>
                    <a:pt x="40" y="5"/>
                    <a:pt x="41" y="5"/>
                    <a:pt x="41" y="7"/>
                  </a:cubicBezTo>
                  <a:cubicBezTo>
                    <a:pt x="30" y="10"/>
                    <a:pt x="9" y="10"/>
                    <a:pt x="0" y="5"/>
                  </a:cubicBezTo>
                  <a:cubicBezTo>
                    <a:pt x="11" y="5"/>
                    <a:pt x="28" y="1"/>
                    <a:pt x="2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36"/>
            <p:cNvSpPr>
              <a:spLocks noEditPoints="1"/>
            </p:cNvSpPr>
            <p:nvPr/>
          </p:nvSpPr>
          <p:spPr bwMode="auto">
            <a:xfrm>
              <a:off x="2498463" y="4229100"/>
              <a:ext cx="5225279" cy="184150"/>
            </a:xfrm>
            <a:custGeom>
              <a:avLst/>
              <a:gdLst>
                <a:gd name="T0" fmla="*/ 48 w 921"/>
                <a:gd name="T1" fmla="*/ 20 h 56"/>
                <a:gd name="T2" fmla="*/ 31 w 921"/>
                <a:gd name="T3" fmla="*/ 23 h 56"/>
                <a:gd name="T4" fmla="*/ 5 w 921"/>
                <a:gd name="T5" fmla="*/ 31 h 56"/>
                <a:gd name="T6" fmla="*/ 2 w 921"/>
                <a:gd name="T7" fmla="*/ 43 h 56"/>
                <a:gd name="T8" fmla="*/ 148 w 921"/>
                <a:gd name="T9" fmla="*/ 51 h 56"/>
                <a:gd name="T10" fmla="*/ 166 w 921"/>
                <a:gd name="T11" fmla="*/ 53 h 56"/>
                <a:gd name="T12" fmla="*/ 344 w 921"/>
                <a:gd name="T13" fmla="*/ 53 h 56"/>
                <a:gd name="T14" fmla="*/ 644 w 921"/>
                <a:gd name="T15" fmla="*/ 49 h 56"/>
                <a:gd name="T16" fmla="*/ 783 w 921"/>
                <a:gd name="T17" fmla="*/ 41 h 56"/>
                <a:gd name="T18" fmla="*/ 826 w 921"/>
                <a:gd name="T19" fmla="*/ 39 h 56"/>
                <a:gd name="T20" fmla="*/ 645 w 921"/>
                <a:gd name="T21" fmla="*/ 45 h 56"/>
                <a:gd name="T22" fmla="*/ 287 w 921"/>
                <a:gd name="T23" fmla="*/ 44 h 56"/>
                <a:gd name="T24" fmla="*/ 406 w 921"/>
                <a:gd name="T25" fmla="*/ 42 h 56"/>
                <a:gd name="T26" fmla="*/ 386 w 921"/>
                <a:gd name="T27" fmla="*/ 37 h 56"/>
                <a:gd name="T28" fmla="*/ 373 w 921"/>
                <a:gd name="T29" fmla="*/ 41 h 56"/>
                <a:gd name="T30" fmla="*/ 349 w 921"/>
                <a:gd name="T31" fmla="*/ 41 h 56"/>
                <a:gd name="T32" fmla="*/ 193 w 921"/>
                <a:gd name="T33" fmla="*/ 38 h 56"/>
                <a:gd name="T34" fmla="*/ 115 w 921"/>
                <a:gd name="T35" fmla="*/ 37 h 56"/>
                <a:gd name="T36" fmla="*/ 264 w 921"/>
                <a:gd name="T37" fmla="*/ 29 h 56"/>
                <a:gd name="T38" fmla="*/ 281 w 921"/>
                <a:gd name="T39" fmla="*/ 25 h 56"/>
                <a:gd name="T40" fmla="*/ 314 w 921"/>
                <a:gd name="T41" fmla="*/ 31 h 56"/>
                <a:gd name="T42" fmla="*/ 296 w 921"/>
                <a:gd name="T43" fmla="*/ 27 h 56"/>
                <a:gd name="T44" fmla="*/ 329 w 921"/>
                <a:gd name="T45" fmla="*/ 23 h 56"/>
                <a:gd name="T46" fmla="*/ 377 w 921"/>
                <a:gd name="T47" fmla="*/ 19 h 56"/>
                <a:gd name="T48" fmla="*/ 530 w 921"/>
                <a:gd name="T49" fmla="*/ 20 h 56"/>
                <a:gd name="T50" fmla="*/ 921 w 921"/>
                <a:gd name="T51" fmla="*/ 0 h 56"/>
                <a:gd name="T52" fmla="*/ 618 w 921"/>
                <a:gd name="T53" fmla="*/ 11 h 56"/>
                <a:gd name="T54" fmla="*/ 525 w 921"/>
                <a:gd name="T55" fmla="*/ 16 h 56"/>
                <a:gd name="T56" fmla="*/ 495 w 921"/>
                <a:gd name="T57" fmla="*/ 13 h 56"/>
                <a:gd name="T58" fmla="*/ 447 w 921"/>
                <a:gd name="T59" fmla="*/ 16 h 56"/>
                <a:gd name="T60" fmla="*/ 427 w 921"/>
                <a:gd name="T61" fmla="*/ 14 h 56"/>
                <a:gd name="T62" fmla="*/ 391 w 921"/>
                <a:gd name="T63" fmla="*/ 13 h 56"/>
                <a:gd name="T64" fmla="*/ 347 w 921"/>
                <a:gd name="T65" fmla="*/ 16 h 56"/>
                <a:gd name="T66" fmla="*/ 341 w 921"/>
                <a:gd name="T67" fmla="*/ 13 h 56"/>
                <a:gd name="T68" fmla="*/ 329 w 921"/>
                <a:gd name="T69" fmla="*/ 16 h 56"/>
                <a:gd name="T70" fmla="*/ 318 w 921"/>
                <a:gd name="T71" fmla="*/ 13 h 56"/>
                <a:gd name="T72" fmla="*/ 296 w 921"/>
                <a:gd name="T73" fmla="*/ 15 h 56"/>
                <a:gd name="T74" fmla="*/ 278 w 921"/>
                <a:gd name="T75" fmla="*/ 12 h 56"/>
                <a:gd name="T76" fmla="*/ 29 w 921"/>
                <a:gd name="T77" fmla="*/ 17 h 56"/>
                <a:gd name="T78" fmla="*/ 33 w 921"/>
                <a:gd name="T79" fmla="*/ 22 h 56"/>
                <a:gd name="T80" fmla="*/ 180 w 921"/>
                <a:gd name="T81" fmla="*/ 42 h 56"/>
                <a:gd name="T82" fmla="*/ 135 w 921"/>
                <a:gd name="T83" fmla="*/ 41 h 56"/>
                <a:gd name="T84" fmla="*/ 135 w 921"/>
                <a:gd name="T85" fmla="*/ 41 h 56"/>
                <a:gd name="T86" fmla="*/ 233 w 921"/>
                <a:gd name="T87" fmla="*/ 28 h 56"/>
                <a:gd name="T88" fmla="*/ 233 w 921"/>
                <a:gd name="T89" fmla="*/ 2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21" h="56">
                  <a:moveTo>
                    <a:pt x="33" y="22"/>
                  </a:moveTo>
                  <a:cubicBezTo>
                    <a:pt x="38" y="22"/>
                    <a:pt x="41" y="20"/>
                    <a:pt x="48" y="20"/>
                  </a:cubicBezTo>
                  <a:cubicBezTo>
                    <a:pt x="47" y="26"/>
                    <a:pt x="34" y="23"/>
                    <a:pt x="30" y="25"/>
                  </a:cubicBezTo>
                  <a:cubicBezTo>
                    <a:pt x="29" y="24"/>
                    <a:pt x="30" y="23"/>
                    <a:pt x="31" y="23"/>
                  </a:cubicBezTo>
                  <a:cubicBezTo>
                    <a:pt x="28" y="22"/>
                    <a:pt x="19" y="22"/>
                    <a:pt x="21" y="27"/>
                  </a:cubicBezTo>
                  <a:cubicBezTo>
                    <a:pt x="13" y="28"/>
                    <a:pt x="7" y="26"/>
                    <a:pt x="5" y="31"/>
                  </a:cubicBezTo>
                  <a:cubicBezTo>
                    <a:pt x="6" y="35"/>
                    <a:pt x="12" y="35"/>
                    <a:pt x="17" y="36"/>
                  </a:cubicBezTo>
                  <a:cubicBezTo>
                    <a:pt x="13" y="39"/>
                    <a:pt x="2" y="37"/>
                    <a:pt x="2" y="43"/>
                  </a:cubicBezTo>
                  <a:cubicBezTo>
                    <a:pt x="8" y="39"/>
                    <a:pt x="0" y="50"/>
                    <a:pt x="6" y="53"/>
                  </a:cubicBezTo>
                  <a:cubicBezTo>
                    <a:pt x="53" y="52"/>
                    <a:pt x="107" y="51"/>
                    <a:pt x="148" y="51"/>
                  </a:cubicBezTo>
                  <a:cubicBezTo>
                    <a:pt x="147" y="53"/>
                    <a:pt x="146" y="51"/>
                    <a:pt x="144" y="51"/>
                  </a:cubicBezTo>
                  <a:cubicBezTo>
                    <a:pt x="146" y="56"/>
                    <a:pt x="164" y="45"/>
                    <a:pt x="166" y="53"/>
                  </a:cubicBezTo>
                  <a:cubicBezTo>
                    <a:pt x="214" y="49"/>
                    <a:pt x="290" y="55"/>
                    <a:pt x="343" y="52"/>
                  </a:cubicBezTo>
                  <a:cubicBezTo>
                    <a:pt x="345" y="51"/>
                    <a:pt x="346" y="53"/>
                    <a:pt x="344" y="53"/>
                  </a:cubicBezTo>
                  <a:cubicBezTo>
                    <a:pt x="408" y="53"/>
                    <a:pt x="479" y="52"/>
                    <a:pt x="540" y="51"/>
                  </a:cubicBezTo>
                  <a:cubicBezTo>
                    <a:pt x="572" y="50"/>
                    <a:pt x="612" y="52"/>
                    <a:pt x="644" y="49"/>
                  </a:cubicBezTo>
                  <a:cubicBezTo>
                    <a:pt x="652" y="48"/>
                    <a:pt x="659" y="44"/>
                    <a:pt x="660" y="48"/>
                  </a:cubicBezTo>
                  <a:cubicBezTo>
                    <a:pt x="705" y="44"/>
                    <a:pt x="740" y="44"/>
                    <a:pt x="783" y="41"/>
                  </a:cubicBezTo>
                  <a:cubicBezTo>
                    <a:pt x="783" y="40"/>
                    <a:pt x="781" y="41"/>
                    <a:pt x="781" y="40"/>
                  </a:cubicBezTo>
                  <a:cubicBezTo>
                    <a:pt x="803" y="43"/>
                    <a:pt x="807" y="38"/>
                    <a:pt x="826" y="39"/>
                  </a:cubicBezTo>
                  <a:cubicBezTo>
                    <a:pt x="827" y="36"/>
                    <a:pt x="821" y="39"/>
                    <a:pt x="823" y="36"/>
                  </a:cubicBezTo>
                  <a:cubicBezTo>
                    <a:pt x="754" y="39"/>
                    <a:pt x="702" y="43"/>
                    <a:pt x="645" y="45"/>
                  </a:cubicBezTo>
                  <a:cubicBezTo>
                    <a:pt x="527" y="49"/>
                    <a:pt x="400" y="49"/>
                    <a:pt x="290" y="46"/>
                  </a:cubicBezTo>
                  <a:cubicBezTo>
                    <a:pt x="288" y="46"/>
                    <a:pt x="288" y="44"/>
                    <a:pt x="287" y="44"/>
                  </a:cubicBezTo>
                  <a:cubicBezTo>
                    <a:pt x="260" y="44"/>
                    <a:pt x="232" y="42"/>
                    <a:pt x="206" y="41"/>
                  </a:cubicBezTo>
                  <a:cubicBezTo>
                    <a:pt x="275" y="39"/>
                    <a:pt x="332" y="44"/>
                    <a:pt x="406" y="42"/>
                  </a:cubicBezTo>
                  <a:cubicBezTo>
                    <a:pt x="400" y="39"/>
                    <a:pt x="385" y="42"/>
                    <a:pt x="378" y="40"/>
                  </a:cubicBezTo>
                  <a:cubicBezTo>
                    <a:pt x="379" y="36"/>
                    <a:pt x="383" y="40"/>
                    <a:pt x="386" y="37"/>
                  </a:cubicBezTo>
                  <a:cubicBezTo>
                    <a:pt x="384" y="35"/>
                    <a:pt x="377" y="37"/>
                    <a:pt x="373" y="37"/>
                  </a:cubicBezTo>
                  <a:cubicBezTo>
                    <a:pt x="373" y="38"/>
                    <a:pt x="373" y="40"/>
                    <a:pt x="373" y="41"/>
                  </a:cubicBezTo>
                  <a:cubicBezTo>
                    <a:pt x="366" y="40"/>
                    <a:pt x="358" y="40"/>
                    <a:pt x="352" y="38"/>
                  </a:cubicBezTo>
                  <a:cubicBezTo>
                    <a:pt x="348" y="37"/>
                    <a:pt x="351" y="41"/>
                    <a:pt x="349" y="41"/>
                  </a:cubicBezTo>
                  <a:cubicBezTo>
                    <a:pt x="316" y="39"/>
                    <a:pt x="277" y="42"/>
                    <a:pt x="246" y="36"/>
                  </a:cubicBezTo>
                  <a:cubicBezTo>
                    <a:pt x="235" y="40"/>
                    <a:pt x="210" y="36"/>
                    <a:pt x="193" y="38"/>
                  </a:cubicBezTo>
                  <a:cubicBezTo>
                    <a:pt x="169" y="39"/>
                    <a:pt x="140" y="35"/>
                    <a:pt x="122" y="35"/>
                  </a:cubicBezTo>
                  <a:cubicBezTo>
                    <a:pt x="122" y="35"/>
                    <a:pt x="117" y="37"/>
                    <a:pt x="115" y="37"/>
                  </a:cubicBezTo>
                  <a:cubicBezTo>
                    <a:pt x="106" y="38"/>
                    <a:pt x="96" y="36"/>
                    <a:pt x="89" y="35"/>
                  </a:cubicBezTo>
                  <a:cubicBezTo>
                    <a:pt x="145" y="28"/>
                    <a:pt x="219" y="35"/>
                    <a:pt x="264" y="29"/>
                  </a:cubicBezTo>
                  <a:cubicBezTo>
                    <a:pt x="253" y="29"/>
                    <a:pt x="246" y="29"/>
                    <a:pt x="241" y="26"/>
                  </a:cubicBezTo>
                  <a:cubicBezTo>
                    <a:pt x="256" y="28"/>
                    <a:pt x="258" y="23"/>
                    <a:pt x="281" y="25"/>
                  </a:cubicBezTo>
                  <a:cubicBezTo>
                    <a:pt x="285" y="27"/>
                    <a:pt x="277" y="30"/>
                    <a:pt x="280" y="31"/>
                  </a:cubicBezTo>
                  <a:cubicBezTo>
                    <a:pt x="292" y="30"/>
                    <a:pt x="301" y="33"/>
                    <a:pt x="314" y="31"/>
                  </a:cubicBezTo>
                  <a:cubicBezTo>
                    <a:pt x="307" y="29"/>
                    <a:pt x="299" y="28"/>
                    <a:pt x="291" y="28"/>
                  </a:cubicBezTo>
                  <a:cubicBezTo>
                    <a:pt x="290" y="26"/>
                    <a:pt x="295" y="28"/>
                    <a:pt x="296" y="27"/>
                  </a:cubicBezTo>
                  <a:cubicBezTo>
                    <a:pt x="282" y="23"/>
                    <a:pt x="315" y="25"/>
                    <a:pt x="319" y="25"/>
                  </a:cubicBezTo>
                  <a:cubicBezTo>
                    <a:pt x="323" y="25"/>
                    <a:pt x="327" y="23"/>
                    <a:pt x="329" y="23"/>
                  </a:cubicBezTo>
                  <a:cubicBezTo>
                    <a:pt x="339" y="22"/>
                    <a:pt x="361" y="22"/>
                    <a:pt x="372" y="23"/>
                  </a:cubicBezTo>
                  <a:cubicBezTo>
                    <a:pt x="372" y="20"/>
                    <a:pt x="375" y="20"/>
                    <a:pt x="377" y="19"/>
                  </a:cubicBezTo>
                  <a:cubicBezTo>
                    <a:pt x="381" y="19"/>
                    <a:pt x="384" y="21"/>
                    <a:pt x="388" y="22"/>
                  </a:cubicBezTo>
                  <a:cubicBezTo>
                    <a:pt x="433" y="19"/>
                    <a:pt x="486" y="18"/>
                    <a:pt x="530" y="20"/>
                  </a:cubicBezTo>
                  <a:cubicBezTo>
                    <a:pt x="530" y="19"/>
                    <a:pt x="529" y="19"/>
                    <a:pt x="530" y="18"/>
                  </a:cubicBezTo>
                  <a:cubicBezTo>
                    <a:pt x="648" y="16"/>
                    <a:pt x="801" y="9"/>
                    <a:pt x="921" y="0"/>
                  </a:cubicBezTo>
                  <a:cubicBezTo>
                    <a:pt x="823" y="2"/>
                    <a:pt x="728" y="10"/>
                    <a:pt x="635" y="13"/>
                  </a:cubicBezTo>
                  <a:cubicBezTo>
                    <a:pt x="631" y="10"/>
                    <a:pt x="625" y="10"/>
                    <a:pt x="618" y="11"/>
                  </a:cubicBezTo>
                  <a:cubicBezTo>
                    <a:pt x="621" y="12"/>
                    <a:pt x="628" y="11"/>
                    <a:pt x="632" y="12"/>
                  </a:cubicBezTo>
                  <a:cubicBezTo>
                    <a:pt x="603" y="14"/>
                    <a:pt x="556" y="14"/>
                    <a:pt x="525" y="16"/>
                  </a:cubicBezTo>
                  <a:cubicBezTo>
                    <a:pt x="521" y="16"/>
                    <a:pt x="528" y="12"/>
                    <a:pt x="524" y="13"/>
                  </a:cubicBezTo>
                  <a:cubicBezTo>
                    <a:pt x="511" y="14"/>
                    <a:pt x="505" y="13"/>
                    <a:pt x="495" y="13"/>
                  </a:cubicBezTo>
                  <a:cubicBezTo>
                    <a:pt x="499" y="15"/>
                    <a:pt x="505" y="15"/>
                    <a:pt x="511" y="14"/>
                  </a:cubicBezTo>
                  <a:cubicBezTo>
                    <a:pt x="489" y="17"/>
                    <a:pt x="467" y="17"/>
                    <a:pt x="447" y="16"/>
                  </a:cubicBezTo>
                  <a:cubicBezTo>
                    <a:pt x="445" y="14"/>
                    <a:pt x="443" y="13"/>
                    <a:pt x="432" y="14"/>
                  </a:cubicBezTo>
                  <a:cubicBezTo>
                    <a:pt x="431" y="14"/>
                    <a:pt x="427" y="14"/>
                    <a:pt x="427" y="14"/>
                  </a:cubicBezTo>
                  <a:cubicBezTo>
                    <a:pt x="426" y="15"/>
                    <a:pt x="424" y="17"/>
                    <a:pt x="418" y="16"/>
                  </a:cubicBezTo>
                  <a:cubicBezTo>
                    <a:pt x="420" y="12"/>
                    <a:pt x="400" y="14"/>
                    <a:pt x="391" y="13"/>
                  </a:cubicBezTo>
                  <a:cubicBezTo>
                    <a:pt x="391" y="14"/>
                    <a:pt x="393" y="14"/>
                    <a:pt x="393" y="15"/>
                  </a:cubicBezTo>
                  <a:cubicBezTo>
                    <a:pt x="378" y="16"/>
                    <a:pt x="363" y="17"/>
                    <a:pt x="347" y="16"/>
                  </a:cubicBezTo>
                  <a:cubicBezTo>
                    <a:pt x="349" y="14"/>
                    <a:pt x="356" y="15"/>
                    <a:pt x="358" y="14"/>
                  </a:cubicBezTo>
                  <a:cubicBezTo>
                    <a:pt x="354" y="11"/>
                    <a:pt x="345" y="15"/>
                    <a:pt x="341" y="13"/>
                  </a:cubicBezTo>
                  <a:cubicBezTo>
                    <a:pt x="341" y="15"/>
                    <a:pt x="346" y="13"/>
                    <a:pt x="346" y="15"/>
                  </a:cubicBezTo>
                  <a:cubicBezTo>
                    <a:pt x="340" y="17"/>
                    <a:pt x="336" y="16"/>
                    <a:pt x="329" y="16"/>
                  </a:cubicBezTo>
                  <a:cubicBezTo>
                    <a:pt x="334" y="13"/>
                    <a:pt x="325" y="10"/>
                    <a:pt x="332" y="10"/>
                  </a:cubicBezTo>
                  <a:cubicBezTo>
                    <a:pt x="326" y="8"/>
                    <a:pt x="321" y="9"/>
                    <a:pt x="318" y="13"/>
                  </a:cubicBezTo>
                  <a:cubicBezTo>
                    <a:pt x="319" y="15"/>
                    <a:pt x="323" y="14"/>
                    <a:pt x="327" y="14"/>
                  </a:cubicBezTo>
                  <a:cubicBezTo>
                    <a:pt x="318" y="17"/>
                    <a:pt x="308" y="16"/>
                    <a:pt x="296" y="15"/>
                  </a:cubicBezTo>
                  <a:cubicBezTo>
                    <a:pt x="297" y="12"/>
                    <a:pt x="302" y="14"/>
                    <a:pt x="305" y="13"/>
                  </a:cubicBezTo>
                  <a:cubicBezTo>
                    <a:pt x="298" y="11"/>
                    <a:pt x="289" y="12"/>
                    <a:pt x="278" y="12"/>
                  </a:cubicBezTo>
                  <a:cubicBezTo>
                    <a:pt x="277" y="11"/>
                    <a:pt x="281" y="10"/>
                    <a:pt x="277" y="8"/>
                  </a:cubicBezTo>
                  <a:cubicBezTo>
                    <a:pt x="194" y="2"/>
                    <a:pt x="109" y="12"/>
                    <a:pt x="29" y="17"/>
                  </a:cubicBezTo>
                  <a:cubicBezTo>
                    <a:pt x="28" y="21"/>
                    <a:pt x="34" y="18"/>
                    <a:pt x="36" y="19"/>
                  </a:cubicBezTo>
                  <a:cubicBezTo>
                    <a:pt x="37" y="21"/>
                    <a:pt x="31" y="18"/>
                    <a:pt x="33" y="22"/>
                  </a:cubicBezTo>
                  <a:close/>
                  <a:moveTo>
                    <a:pt x="162" y="41"/>
                  </a:moveTo>
                  <a:cubicBezTo>
                    <a:pt x="168" y="40"/>
                    <a:pt x="177" y="38"/>
                    <a:pt x="180" y="42"/>
                  </a:cubicBezTo>
                  <a:cubicBezTo>
                    <a:pt x="174" y="42"/>
                    <a:pt x="165" y="44"/>
                    <a:pt x="162" y="41"/>
                  </a:cubicBezTo>
                  <a:close/>
                  <a:moveTo>
                    <a:pt x="135" y="41"/>
                  </a:moveTo>
                  <a:cubicBezTo>
                    <a:pt x="148" y="41"/>
                    <a:pt x="152" y="40"/>
                    <a:pt x="161" y="42"/>
                  </a:cubicBezTo>
                  <a:cubicBezTo>
                    <a:pt x="152" y="42"/>
                    <a:pt x="141" y="44"/>
                    <a:pt x="135" y="41"/>
                  </a:cubicBezTo>
                  <a:close/>
                  <a:moveTo>
                    <a:pt x="233" y="25"/>
                  </a:moveTo>
                  <a:cubicBezTo>
                    <a:pt x="233" y="26"/>
                    <a:pt x="233" y="27"/>
                    <a:pt x="233" y="28"/>
                  </a:cubicBezTo>
                  <a:cubicBezTo>
                    <a:pt x="225" y="30"/>
                    <a:pt x="216" y="27"/>
                    <a:pt x="208" y="25"/>
                  </a:cubicBezTo>
                  <a:cubicBezTo>
                    <a:pt x="218" y="23"/>
                    <a:pt x="225" y="26"/>
                    <a:pt x="23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37"/>
            <p:cNvSpPr>
              <a:spLocks/>
            </p:cNvSpPr>
            <p:nvPr/>
          </p:nvSpPr>
          <p:spPr bwMode="auto">
            <a:xfrm>
              <a:off x="4922305" y="4271963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38"/>
            <p:cNvSpPr>
              <a:spLocks/>
            </p:cNvSpPr>
            <p:nvPr/>
          </p:nvSpPr>
          <p:spPr bwMode="auto">
            <a:xfrm>
              <a:off x="7609908" y="4324350"/>
              <a:ext cx="52753" cy="14288"/>
            </a:xfrm>
            <a:custGeom>
              <a:avLst/>
              <a:gdLst>
                <a:gd name="T0" fmla="*/ 9 w 9"/>
                <a:gd name="T1" fmla="*/ 2 h 4"/>
                <a:gd name="T2" fmla="*/ 6 w 9"/>
                <a:gd name="T3" fmla="*/ 3 h 4"/>
                <a:gd name="T4" fmla="*/ 6 w 9"/>
                <a:gd name="T5" fmla="*/ 4 h 4"/>
                <a:gd name="T6" fmla="*/ 0 w 9"/>
                <a:gd name="T7" fmla="*/ 4 h 4"/>
                <a:gd name="T8" fmla="*/ 0 w 9"/>
                <a:gd name="T9" fmla="*/ 1 h 4"/>
                <a:gd name="T10" fmla="*/ 9 w 9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">
                  <a:moveTo>
                    <a:pt x="9" y="2"/>
                  </a:moveTo>
                  <a:cubicBezTo>
                    <a:pt x="8" y="2"/>
                    <a:pt x="6" y="2"/>
                    <a:pt x="6" y="3"/>
                  </a:cubicBezTo>
                  <a:cubicBezTo>
                    <a:pt x="7" y="3"/>
                    <a:pt x="7" y="4"/>
                    <a:pt x="6" y="4"/>
                  </a:cubicBezTo>
                  <a:cubicBezTo>
                    <a:pt x="4" y="3"/>
                    <a:pt x="4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4" y="3"/>
                    <a:pt x="6" y="0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39"/>
            <p:cNvSpPr>
              <a:spLocks/>
            </p:cNvSpPr>
            <p:nvPr/>
          </p:nvSpPr>
          <p:spPr bwMode="auto">
            <a:xfrm>
              <a:off x="7207322" y="4298950"/>
              <a:ext cx="130494" cy="12700"/>
            </a:xfrm>
            <a:custGeom>
              <a:avLst/>
              <a:gdLst>
                <a:gd name="T0" fmla="*/ 23 w 23"/>
                <a:gd name="T1" fmla="*/ 2 h 4"/>
                <a:gd name="T2" fmla="*/ 2 w 23"/>
                <a:gd name="T3" fmla="*/ 2 h 4"/>
                <a:gd name="T4" fmla="*/ 23 w 2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4">
                  <a:moveTo>
                    <a:pt x="23" y="2"/>
                  </a:moveTo>
                  <a:cubicBezTo>
                    <a:pt x="17" y="4"/>
                    <a:pt x="0" y="4"/>
                    <a:pt x="2" y="2"/>
                  </a:cubicBezTo>
                  <a:cubicBezTo>
                    <a:pt x="5" y="2"/>
                    <a:pt x="20" y="0"/>
                    <a:pt x="2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40"/>
            <p:cNvSpPr>
              <a:spLocks/>
            </p:cNvSpPr>
            <p:nvPr/>
          </p:nvSpPr>
          <p:spPr bwMode="auto">
            <a:xfrm>
              <a:off x="7223981" y="4344988"/>
              <a:ext cx="63859" cy="15875"/>
            </a:xfrm>
            <a:custGeom>
              <a:avLst/>
              <a:gdLst>
                <a:gd name="T0" fmla="*/ 4 w 11"/>
                <a:gd name="T1" fmla="*/ 2 h 5"/>
                <a:gd name="T2" fmla="*/ 9 w 11"/>
                <a:gd name="T3" fmla="*/ 2 h 5"/>
                <a:gd name="T4" fmla="*/ 8 w 11"/>
                <a:gd name="T5" fmla="*/ 0 h 5"/>
                <a:gd name="T6" fmla="*/ 11 w 11"/>
                <a:gd name="T7" fmla="*/ 4 h 5"/>
                <a:gd name="T8" fmla="*/ 4 w 11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4" y="2"/>
                  </a:moveTo>
                  <a:cubicBezTo>
                    <a:pt x="3" y="4"/>
                    <a:pt x="9" y="3"/>
                    <a:pt x="9" y="2"/>
                  </a:cubicBezTo>
                  <a:cubicBezTo>
                    <a:pt x="7" y="2"/>
                    <a:pt x="7" y="0"/>
                    <a:pt x="8" y="0"/>
                  </a:cubicBezTo>
                  <a:cubicBezTo>
                    <a:pt x="8" y="3"/>
                    <a:pt x="11" y="2"/>
                    <a:pt x="11" y="4"/>
                  </a:cubicBezTo>
                  <a:cubicBezTo>
                    <a:pt x="8" y="4"/>
                    <a:pt x="0" y="5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44"/>
            <p:cNvSpPr>
              <a:spLocks/>
            </p:cNvSpPr>
            <p:nvPr/>
          </p:nvSpPr>
          <p:spPr bwMode="auto">
            <a:xfrm>
              <a:off x="6157824" y="4194175"/>
              <a:ext cx="238775" cy="28575"/>
            </a:xfrm>
            <a:custGeom>
              <a:avLst/>
              <a:gdLst>
                <a:gd name="T0" fmla="*/ 0 w 42"/>
                <a:gd name="T1" fmla="*/ 6 h 9"/>
                <a:gd name="T2" fmla="*/ 34 w 42"/>
                <a:gd name="T3" fmla="*/ 5 h 9"/>
                <a:gd name="T4" fmla="*/ 42 w 42"/>
                <a:gd name="T5" fmla="*/ 6 h 9"/>
                <a:gd name="T6" fmla="*/ 0 w 42"/>
                <a:gd name="T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">
                  <a:moveTo>
                    <a:pt x="0" y="6"/>
                  </a:moveTo>
                  <a:cubicBezTo>
                    <a:pt x="8" y="3"/>
                    <a:pt x="23" y="5"/>
                    <a:pt x="34" y="5"/>
                  </a:cubicBezTo>
                  <a:cubicBezTo>
                    <a:pt x="36" y="5"/>
                    <a:pt x="42" y="0"/>
                    <a:pt x="42" y="6"/>
                  </a:cubicBezTo>
                  <a:cubicBezTo>
                    <a:pt x="29" y="6"/>
                    <a:pt x="4" y="9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45"/>
            <p:cNvSpPr>
              <a:spLocks/>
            </p:cNvSpPr>
            <p:nvPr/>
          </p:nvSpPr>
          <p:spPr bwMode="auto">
            <a:xfrm>
              <a:off x="5907944" y="4330700"/>
              <a:ext cx="97177" cy="14288"/>
            </a:xfrm>
            <a:custGeom>
              <a:avLst/>
              <a:gdLst>
                <a:gd name="T0" fmla="*/ 3 w 17"/>
                <a:gd name="T1" fmla="*/ 2 h 4"/>
                <a:gd name="T2" fmla="*/ 17 w 17"/>
                <a:gd name="T3" fmla="*/ 3 h 4"/>
                <a:gd name="T4" fmla="*/ 3 w 17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4">
                  <a:moveTo>
                    <a:pt x="3" y="2"/>
                  </a:moveTo>
                  <a:cubicBezTo>
                    <a:pt x="4" y="2"/>
                    <a:pt x="14" y="0"/>
                    <a:pt x="17" y="3"/>
                  </a:cubicBezTo>
                  <a:cubicBezTo>
                    <a:pt x="15" y="4"/>
                    <a:pt x="0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46"/>
            <p:cNvSpPr>
              <a:spLocks/>
            </p:cNvSpPr>
            <p:nvPr/>
          </p:nvSpPr>
          <p:spPr bwMode="auto">
            <a:xfrm>
              <a:off x="5466489" y="4357688"/>
              <a:ext cx="397033" cy="9525"/>
            </a:xfrm>
            <a:custGeom>
              <a:avLst/>
              <a:gdLst>
                <a:gd name="T0" fmla="*/ 70 w 70"/>
                <a:gd name="T1" fmla="*/ 1 h 3"/>
                <a:gd name="T2" fmla="*/ 0 w 70"/>
                <a:gd name="T3" fmla="*/ 2 h 3"/>
                <a:gd name="T4" fmla="*/ 70 w 70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0" h="3">
                  <a:moveTo>
                    <a:pt x="70" y="1"/>
                  </a:moveTo>
                  <a:cubicBezTo>
                    <a:pt x="40" y="2"/>
                    <a:pt x="28" y="3"/>
                    <a:pt x="0" y="2"/>
                  </a:cubicBezTo>
                  <a:cubicBezTo>
                    <a:pt x="22" y="1"/>
                    <a:pt x="51" y="0"/>
                    <a:pt x="7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8"/>
            <p:cNvSpPr>
              <a:spLocks/>
            </p:cNvSpPr>
            <p:nvPr/>
          </p:nvSpPr>
          <p:spPr bwMode="auto">
            <a:xfrm>
              <a:off x="4808469" y="4354513"/>
              <a:ext cx="435904" cy="15875"/>
            </a:xfrm>
            <a:custGeom>
              <a:avLst/>
              <a:gdLst>
                <a:gd name="T0" fmla="*/ 14 w 77"/>
                <a:gd name="T1" fmla="*/ 0 h 5"/>
                <a:gd name="T2" fmla="*/ 21 w 77"/>
                <a:gd name="T3" fmla="*/ 3 h 5"/>
                <a:gd name="T4" fmla="*/ 62 w 77"/>
                <a:gd name="T5" fmla="*/ 3 h 5"/>
                <a:gd name="T6" fmla="*/ 53 w 77"/>
                <a:gd name="T7" fmla="*/ 5 h 5"/>
                <a:gd name="T8" fmla="*/ 0 w 77"/>
                <a:gd name="T9" fmla="*/ 3 h 5"/>
                <a:gd name="T10" fmla="*/ 14 w 77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5">
                  <a:moveTo>
                    <a:pt x="14" y="0"/>
                  </a:moveTo>
                  <a:cubicBezTo>
                    <a:pt x="16" y="2"/>
                    <a:pt x="18" y="3"/>
                    <a:pt x="21" y="3"/>
                  </a:cubicBezTo>
                  <a:cubicBezTo>
                    <a:pt x="35" y="3"/>
                    <a:pt x="47" y="3"/>
                    <a:pt x="62" y="3"/>
                  </a:cubicBezTo>
                  <a:cubicBezTo>
                    <a:pt x="77" y="4"/>
                    <a:pt x="56" y="5"/>
                    <a:pt x="53" y="5"/>
                  </a:cubicBezTo>
                  <a:cubicBezTo>
                    <a:pt x="41" y="5"/>
                    <a:pt x="12" y="5"/>
                    <a:pt x="0" y="3"/>
                  </a:cubicBezTo>
                  <a:cubicBezTo>
                    <a:pt x="8" y="3"/>
                    <a:pt x="12" y="5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49"/>
            <p:cNvSpPr>
              <a:spLocks/>
            </p:cNvSpPr>
            <p:nvPr/>
          </p:nvSpPr>
          <p:spPr bwMode="auto">
            <a:xfrm>
              <a:off x="4466967" y="4479925"/>
              <a:ext cx="63859" cy="19050"/>
            </a:xfrm>
            <a:custGeom>
              <a:avLst/>
              <a:gdLst>
                <a:gd name="T0" fmla="*/ 8 w 11"/>
                <a:gd name="T1" fmla="*/ 3 h 6"/>
                <a:gd name="T2" fmla="*/ 7 w 11"/>
                <a:gd name="T3" fmla="*/ 4 h 6"/>
                <a:gd name="T4" fmla="*/ 9 w 11"/>
                <a:gd name="T5" fmla="*/ 5 h 6"/>
                <a:gd name="T6" fmla="*/ 3 w 11"/>
                <a:gd name="T7" fmla="*/ 2 h 6"/>
                <a:gd name="T8" fmla="*/ 8 w 11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8" y="3"/>
                  </a:moveTo>
                  <a:cubicBezTo>
                    <a:pt x="7" y="3"/>
                    <a:pt x="7" y="3"/>
                    <a:pt x="7" y="4"/>
                  </a:cubicBezTo>
                  <a:cubicBezTo>
                    <a:pt x="8" y="4"/>
                    <a:pt x="9" y="4"/>
                    <a:pt x="9" y="5"/>
                  </a:cubicBezTo>
                  <a:cubicBezTo>
                    <a:pt x="6" y="6"/>
                    <a:pt x="0" y="4"/>
                    <a:pt x="3" y="2"/>
                  </a:cubicBezTo>
                  <a:cubicBezTo>
                    <a:pt x="4" y="5"/>
                    <a:pt x="11" y="0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50"/>
            <p:cNvSpPr>
              <a:spLocks/>
            </p:cNvSpPr>
            <p:nvPr/>
          </p:nvSpPr>
          <p:spPr bwMode="auto">
            <a:xfrm>
              <a:off x="3770077" y="4475163"/>
              <a:ext cx="169364" cy="14288"/>
            </a:xfrm>
            <a:custGeom>
              <a:avLst/>
              <a:gdLst>
                <a:gd name="T0" fmla="*/ 0 w 30"/>
                <a:gd name="T1" fmla="*/ 2 h 4"/>
                <a:gd name="T2" fmla="*/ 30 w 30"/>
                <a:gd name="T3" fmla="*/ 4 h 4"/>
                <a:gd name="T4" fmla="*/ 0 w 30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">
                  <a:moveTo>
                    <a:pt x="0" y="2"/>
                  </a:moveTo>
                  <a:cubicBezTo>
                    <a:pt x="8" y="0"/>
                    <a:pt x="22" y="2"/>
                    <a:pt x="30" y="4"/>
                  </a:cubicBezTo>
                  <a:cubicBezTo>
                    <a:pt x="20" y="3"/>
                    <a:pt x="8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51"/>
            <p:cNvSpPr>
              <a:spLocks/>
            </p:cNvSpPr>
            <p:nvPr/>
          </p:nvSpPr>
          <p:spPr bwMode="auto">
            <a:xfrm>
              <a:off x="2481804" y="4249738"/>
              <a:ext cx="77741" cy="15875"/>
            </a:xfrm>
            <a:custGeom>
              <a:avLst/>
              <a:gdLst>
                <a:gd name="T0" fmla="*/ 14 w 14"/>
                <a:gd name="T1" fmla="*/ 2 h 5"/>
                <a:gd name="T2" fmla="*/ 14 w 14"/>
                <a:gd name="T3" fmla="*/ 4 h 5"/>
                <a:gd name="T4" fmla="*/ 1 w 14"/>
                <a:gd name="T5" fmla="*/ 5 h 5"/>
                <a:gd name="T6" fmla="*/ 14 w 14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14" y="2"/>
                  </a:moveTo>
                  <a:cubicBezTo>
                    <a:pt x="13" y="3"/>
                    <a:pt x="13" y="3"/>
                    <a:pt x="14" y="4"/>
                  </a:cubicBezTo>
                  <a:cubicBezTo>
                    <a:pt x="9" y="2"/>
                    <a:pt x="7" y="5"/>
                    <a:pt x="1" y="5"/>
                  </a:cubicBezTo>
                  <a:cubicBezTo>
                    <a:pt x="0" y="0"/>
                    <a:pt x="12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3"/>
            <p:cNvSpPr>
              <a:spLocks/>
            </p:cNvSpPr>
            <p:nvPr/>
          </p:nvSpPr>
          <p:spPr bwMode="auto">
            <a:xfrm>
              <a:off x="7526615" y="4327525"/>
              <a:ext cx="44423" cy="20638"/>
            </a:xfrm>
            <a:custGeom>
              <a:avLst/>
              <a:gdLst>
                <a:gd name="T0" fmla="*/ 8 w 8"/>
                <a:gd name="T1" fmla="*/ 3 h 6"/>
                <a:gd name="T2" fmla="*/ 2 w 8"/>
                <a:gd name="T3" fmla="*/ 6 h 6"/>
                <a:gd name="T4" fmla="*/ 0 w 8"/>
                <a:gd name="T5" fmla="*/ 2 h 6"/>
                <a:gd name="T6" fmla="*/ 8 w 8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3"/>
                  </a:moveTo>
                  <a:cubicBezTo>
                    <a:pt x="6" y="5"/>
                    <a:pt x="5" y="3"/>
                    <a:pt x="2" y="6"/>
                  </a:cubicBezTo>
                  <a:cubicBezTo>
                    <a:pt x="2" y="4"/>
                    <a:pt x="1" y="3"/>
                    <a:pt x="0" y="2"/>
                  </a:cubicBezTo>
                  <a:cubicBezTo>
                    <a:pt x="2" y="2"/>
                    <a:pt x="7" y="0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54"/>
            <p:cNvSpPr>
              <a:spLocks/>
            </p:cNvSpPr>
            <p:nvPr/>
          </p:nvSpPr>
          <p:spPr bwMode="auto">
            <a:xfrm>
              <a:off x="7371134" y="4330700"/>
              <a:ext cx="124941" cy="23813"/>
            </a:xfrm>
            <a:custGeom>
              <a:avLst/>
              <a:gdLst>
                <a:gd name="T0" fmla="*/ 22 w 22"/>
                <a:gd name="T1" fmla="*/ 2 h 7"/>
                <a:gd name="T2" fmla="*/ 22 w 22"/>
                <a:gd name="T3" fmla="*/ 4 h 7"/>
                <a:gd name="T4" fmla="*/ 0 w 22"/>
                <a:gd name="T5" fmla="*/ 7 h 7"/>
                <a:gd name="T6" fmla="*/ 0 w 22"/>
                <a:gd name="T7" fmla="*/ 2 h 7"/>
                <a:gd name="T8" fmla="*/ 22 w 22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7">
                  <a:moveTo>
                    <a:pt x="22" y="2"/>
                  </a:moveTo>
                  <a:cubicBezTo>
                    <a:pt x="21" y="2"/>
                    <a:pt x="22" y="3"/>
                    <a:pt x="22" y="4"/>
                  </a:cubicBezTo>
                  <a:cubicBezTo>
                    <a:pt x="15" y="5"/>
                    <a:pt x="7" y="5"/>
                    <a:pt x="0" y="7"/>
                  </a:cubicBezTo>
                  <a:cubicBezTo>
                    <a:pt x="0" y="5"/>
                    <a:pt x="0" y="4"/>
                    <a:pt x="0" y="2"/>
                  </a:cubicBezTo>
                  <a:cubicBezTo>
                    <a:pt x="5" y="4"/>
                    <a:pt x="16" y="0"/>
                    <a:pt x="2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55"/>
            <p:cNvSpPr>
              <a:spLocks/>
            </p:cNvSpPr>
            <p:nvPr/>
          </p:nvSpPr>
          <p:spPr bwMode="auto">
            <a:xfrm>
              <a:off x="2645616" y="4449763"/>
              <a:ext cx="1043945" cy="42863"/>
            </a:xfrm>
            <a:custGeom>
              <a:avLst/>
              <a:gdLst>
                <a:gd name="T0" fmla="*/ 65 w 184"/>
                <a:gd name="T1" fmla="*/ 4 h 13"/>
                <a:gd name="T2" fmla="*/ 158 w 184"/>
                <a:gd name="T3" fmla="*/ 8 h 13"/>
                <a:gd name="T4" fmla="*/ 184 w 184"/>
                <a:gd name="T5" fmla="*/ 8 h 13"/>
                <a:gd name="T6" fmla="*/ 116 w 184"/>
                <a:gd name="T7" fmla="*/ 9 h 13"/>
                <a:gd name="T8" fmla="*/ 83 w 184"/>
                <a:gd name="T9" fmla="*/ 12 h 13"/>
                <a:gd name="T10" fmla="*/ 45 w 184"/>
                <a:gd name="T11" fmla="*/ 10 h 13"/>
                <a:gd name="T12" fmla="*/ 0 w 184"/>
                <a:gd name="T13" fmla="*/ 6 h 13"/>
                <a:gd name="T14" fmla="*/ 65 w 184"/>
                <a:gd name="T1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4" h="13">
                  <a:moveTo>
                    <a:pt x="65" y="4"/>
                  </a:moveTo>
                  <a:cubicBezTo>
                    <a:pt x="97" y="12"/>
                    <a:pt x="129" y="5"/>
                    <a:pt x="158" y="8"/>
                  </a:cubicBezTo>
                  <a:cubicBezTo>
                    <a:pt x="160" y="4"/>
                    <a:pt x="177" y="7"/>
                    <a:pt x="184" y="8"/>
                  </a:cubicBezTo>
                  <a:cubicBezTo>
                    <a:pt x="167" y="13"/>
                    <a:pt x="142" y="9"/>
                    <a:pt x="116" y="9"/>
                  </a:cubicBezTo>
                  <a:cubicBezTo>
                    <a:pt x="104" y="10"/>
                    <a:pt x="93" y="12"/>
                    <a:pt x="83" y="12"/>
                  </a:cubicBezTo>
                  <a:cubicBezTo>
                    <a:pt x="71" y="11"/>
                    <a:pt x="60" y="10"/>
                    <a:pt x="45" y="10"/>
                  </a:cubicBezTo>
                  <a:cubicBezTo>
                    <a:pt x="31" y="10"/>
                    <a:pt x="12" y="12"/>
                    <a:pt x="0" y="6"/>
                  </a:cubicBezTo>
                  <a:cubicBezTo>
                    <a:pt x="19" y="0"/>
                    <a:pt x="44" y="11"/>
                    <a:pt x="6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80" name="图片 7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223628" y="3032957"/>
            <a:ext cx="2326734" cy="247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627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916832"/>
            <a:ext cx="8076349" cy="402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84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="" xmlns:a16="http://schemas.microsoft.com/office/drawing/2014/main" id="{5D281961-5C2D-42E6-B3B6-E1AE93A3D82C}"/>
              </a:ext>
            </a:extLst>
          </p:cNvPr>
          <p:cNvSpPr/>
          <p:nvPr/>
        </p:nvSpPr>
        <p:spPr>
          <a:xfrm>
            <a:off x="323528" y="692696"/>
            <a:ext cx="828092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+mn-ea"/>
              </a:rPr>
              <a:t>Heap</a:t>
            </a:r>
            <a:r>
              <a:rPr lang="zh-CN" altLang="en-US" sz="2000" dirty="0">
                <a:latin typeface="+mn-ea"/>
              </a:rPr>
              <a:t>堆</a:t>
            </a:r>
            <a:r>
              <a:rPr lang="en-US" altLang="zh-CN" sz="2000" dirty="0">
                <a:latin typeface="+mn-ea"/>
              </a:rPr>
              <a:t>(</a:t>
            </a:r>
            <a:r>
              <a:rPr lang="en-US" altLang="zh-CN" sz="2000" b="1" dirty="0">
                <a:solidFill>
                  <a:srgbClr val="FF0000"/>
                </a:solidFill>
                <a:latin typeface="+mn-ea"/>
              </a:rPr>
              <a:t>Java7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</a:rPr>
              <a:t>之前</a:t>
            </a:r>
            <a:r>
              <a:rPr lang="en-US" altLang="zh-CN" sz="2000" dirty="0">
                <a:latin typeface="+mn-ea"/>
              </a:rPr>
              <a:t>)</a:t>
            </a:r>
          </a:p>
          <a:p>
            <a:r>
              <a:rPr lang="en-US" altLang="zh-CN" sz="2000" dirty="0">
                <a:latin typeface="+mn-ea"/>
              </a:rPr>
              <a:t>	</a:t>
            </a:r>
            <a:r>
              <a:rPr lang="zh-CN" altLang="en-US" sz="2000" dirty="0">
                <a:latin typeface="+mn-ea"/>
              </a:rPr>
              <a:t>一个</a:t>
            </a:r>
            <a:r>
              <a:rPr lang="en-US" altLang="zh-CN" sz="2000" dirty="0">
                <a:latin typeface="+mn-ea"/>
              </a:rPr>
              <a:t>JVM</a:t>
            </a:r>
            <a:r>
              <a:rPr lang="zh-CN" altLang="en-US" sz="2000" dirty="0">
                <a:latin typeface="+mn-ea"/>
              </a:rPr>
              <a:t>实例只存在一个堆内存，堆内存的大小是可以调节的。类加载器读取了类文件后，需要把类、方法、常变量放到堆内存中，保存所有引用类型的真实信息，以方便执行器执行。</a:t>
            </a:r>
            <a:endParaRPr lang="en-US" altLang="zh-CN" sz="2000" dirty="0">
              <a:latin typeface="+mn-ea"/>
            </a:endParaRPr>
          </a:p>
          <a:p>
            <a:pPr algn="ctr"/>
            <a:r>
              <a:rPr lang="zh-CN" altLang="en-US" sz="2000" b="1" dirty="0">
                <a:latin typeface="+mn-ea"/>
              </a:rPr>
              <a:t>堆内存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</a:rPr>
              <a:t>逻辑上</a:t>
            </a:r>
            <a:r>
              <a:rPr lang="zh-CN" altLang="en-US" sz="2000" b="1" dirty="0">
                <a:latin typeface="+mn-ea"/>
              </a:rPr>
              <a:t>分为三部分：新生</a:t>
            </a:r>
            <a:r>
              <a:rPr lang="en-US" altLang="zh-CN" sz="2000" b="1" dirty="0">
                <a:latin typeface="+mn-ea"/>
              </a:rPr>
              <a:t>+</a:t>
            </a:r>
            <a:r>
              <a:rPr lang="zh-CN" altLang="en-US" sz="2000" b="1" dirty="0">
                <a:latin typeface="+mn-ea"/>
              </a:rPr>
              <a:t>养老</a:t>
            </a:r>
            <a:r>
              <a:rPr lang="en-US" altLang="zh-CN" sz="2000" b="1" dirty="0">
                <a:latin typeface="+mn-ea"/>
              </a:rPr>
              <a:t>+</a:t>
            </a:r>
            <a:r>
              <a:rPr lang="zh-CN" altLang="en-US" sz="2000" b="1" dirty="0">
                <a:latin typeface="+mn-ea"/>
              </a:rPr>
              <a:t>永久</a:t>
            </a:r>
            <a:endParaRPr lang="en-US" altLang="zh-CN" sz="2000" b="1" dirty="0"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6FF86860-47D8-4184-9FF4-D0E25B12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716" y="2323912"/>
            <a:ext cx="5112568" cy="431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614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95536" y="764704"/>
            <a:ext cx="8280920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+mn-ea"/>
              </a:rPr>
              <a:t>新生区</a:t>
            </a:r>
            <a:endParaRPr lang="en-US" altLang="zh-CN" sz="2000" dirty="0">
              <a:latin typeface="+mn-ea"/>
            </a:endParaRPr>
          </a:p>
          <a:p>
            <a:r>
              <a:rPr lang="en-US" altLang="zh-CN" sz="2000" dirty="0">
                <a:latin typeface="+mn-ea"/>
              </a:rPr>
              <a:t>	</a:t>
            </a:r>
            <a:r>
              <a:rPr lang="zh-CN" altLang="en-US" sz="2000" dirty="0">
                <a:latin typeface="+mn-ea"/>
              </a:rPr>
              <a:t>新生区是类的诞生、成长、消亡的区域，一个类在这里产生，应用，最后被垃圾回收器收集，结束生命。新生区又分为两部分： 伊甸区（</a:t>
            </a:r>
            <a:r>
              <a:rPr lang="en-US" altLang="zh-CN" sz="2000" dirty="0">
                <a:latin typeface="+mn-ea"/>
              </a:rPr>
              <a:t>Eden space</a:t>
            </a:r>
            <a:r>
              <a:rPr lang="zh-CN" altLang="en-US" sz="2000" dirty="0">
                <a:latin typeface="+mn-ea"/>
              </a:rPr>
              <a:t>）和幸存者区（</a:t>
            </a:r>
            <a:r>
              <a:rPr lang="en-US" altLang="zh-CN" sz="2000" dirty="0">
                <a:latin typeface="+mn-ea"/>
              </a:rPr>
              <a:t>Survivor pace</a:t>
            </a:r>
            <a:r>
              <a:rPr lang="zh-CN" altLang="en-US" sz="2000" dirty="0">
                <a:latin typeface="+mn-ea"/>
              </a:rPr>
              <a:t>） ，所有的类都是在伊甸区被</a:t>
            </a:r>
            <a:r>
              <a:rPr lang="en-US" altLang="zh-CN" sz="2000" dirty="0">
                <a:latin typeface="+mn-ea"/>
              </a:rPr>
              <a:t>new</a:t>
            </a:r>
            <a:r>
              <a:rPr lang="zh-CN" altLang="en-US" sz="2000" dirty="0">
                <a:latin typeface="+mn-ea"/>
              </a:rPr>
              <a:t>出来的。幸存区有两个： </a:t>
            </a:r>
            <a:r>
              <a:rPr lang="en-US" altLang="zh-CN" sz="2000" dirty="0">
                <a:latin typeface="+mn-ea"/>
              </a:rPr>
              <a:t>0</a:t>
            </a:r>
            <a:r>
              <a:rPr lang="zh-CN" altLang="en-US" sz="2000" dirty="0">
                <a:latin typeface="+mn-ea"/>
              </a:rPr>
              <a:t>区（</a:t>
            </a:r>
            <a:r>
              <a:rPr lang="en-US" altLang="zh-CN" sz="2000" dirty="0">
                <a:latin typeface="+mn-ea"/>
              </a:rPr>
              <a:t>Survivor 0 space</a:t>
            </a:r>
            <a:r>
              <a:rPr lang="zh-CN" altLang="en-US" sz="2000" dirty="0">
                <a:latin typeface="+mn-ea"/>
              </a:rPr>
              <a:t>）和</a:t>
            </a:r>
            <a:r>
              <a:rPr lang="en-US" altLang="zh-CN" sz="2000" dirty="0">
                <a:latin typeface="+mn-ea"/>
              </a:rPr>
              <a:t>1</a:t>
            </a:r>
            <a:r>
              <a:rPr lang="zh-CN" altLang="en-US" sz="2000" dirty="0">
                <a:latin typeface="+mn-ea"/>
              </a:rPr>
              <a:t>区（</a:t>
            </a:r>
            <a:r>
              <a:rPr lang="en-US" altLang="zh-CN" sz="2000" dirty="0">
                <a:latin typeface="+mn-ea"/>
              </a:rPr>
              <a:t>Survivor 1 space</a:t>
            </a:r>
            <a:r>
              <a:rPr lang="zh-CN" altLang="en-US" sz="2000" dirty="0">
                <a:latin typeface="+mn-ea"/>
              </a:rPr>
              <a:t>）。当伊甸园的空间用完时，程序又需要创建对象，</a:t>
            </a:r>
            <a:r>
              <a:rPr lang="en-US" altLang="zh-CN" sz="2000" dirty="0">
                <a:latin typeface="+mn-ea"/>
              </a:rPr>
              <a:t>JVM</a:t>
            </a:r>
            <a:r>
              <a:rPr lang="zh-CN" altLang="en-US" sz="2000" dirty="0">
                <a:latin typeface="+mn-ea"/>
              </a:rPr>
              <a:t>的垃圾回收器将对伊甸园区进行垃圾回收</a:t>
            </a:r>
            <a:r>
              <a:rPr lang="en-US" altLang="zh-CN" sz="2000" dirty="0">
                <a:latin typeface="+mn-ea"/>
              </a:rPr>
              <a:t>(</a:t>
            </a:r>
            <a:r>
              <a:rPr lang="en-US" altLang="zh-CN" sz="2000" dirty="0"/>
              <a:t>Minor GC</a:t>
            </a:r>
            <a:r>
              <a:rPr lang="en-US" altLang="zh-CN" sz="2000" dirty="0">
                <a:latin typeface="+mn-ea"/>
              </a:rPr>
              <a:t>)</a:t>
            </a:r>
            <a:r>
              <a:rPr lang="zh-CN" altLang="en-US" sz="2000" dirty="0">
                <a:latin typeface="+mn-ea"/>
              </a:rPr>
              <a:t>，将伊甸园区中的不再被其他对象所引用的对象进行销毁。然后将伊甸园中的剩余对象移动到幸存</a:t>
            </a:r>
            <a:r>
              <a:rPr lang="en-US" altLang="zh-CN" sz="2000" dirty="0">
                <a:latin typeface="+mn-ea"/>
              </a:rPr>
              <a:t>0</a:t>
            </a:r>
            <a:r>
              <a:rPr lang="zh-CN" altLang="en-US" sz="2000" dirty="0">
                <a:latin typeface="+mn-ea"/>
              </a:rPr>
              <a:t>区</a:t>
            </a:r>
            <a:r>
              <a:rPr lang="en-US" altLang="zh-CN" sz="2000" dirty="0">
                <a:latin typeface="+mn-ea"/>
              </a:rPr>
              <a:t>.</a:t>
            </a:r>
            <a:r>
              <a:rPr lang="zh-CN" altLang="en-US" sz="2000" dirty="0">
                <a:latin typeface="+mn-ea"/>
              </a:rPr>
              <a:t>若幸存</a:t>
            </a:r>
            <a:r>
              <a:rPr lang="en-US" altLang="zh-CN" sz="2000" dirty="0">
                <a:latin typeface="+mn-ea"/>
              </a:rPr>
              <a:t>0</a:t>
            </a:r>
            <a:r>
              <a:rPr lang="zh-CN" altLang="en-US" sz="2000" dirty="0">
                <a:latin typeface="+mn-ea"/>
              </a:rPr>
              <a:t>区也满了，再对该区进行垃圾回收，然后移动到</a:t>
            </a:r>
            <a:r>
              <a:rPr lang="en-US" altLang="zh-CN" sz="2000" dirty="0">
                <a:latin typeface="+mn-ea"/>
              </a:rPr>
              <a:t>1</a:t>
            </a:r>
            <a:r>
              <a:rPr lang="zh-CN" altLang="en-US" sz="2000" dirty="0">
                <a:latin typeface="+mn-ea"/>
              </a:rPr>
              <a:t>区。那如果</a:t>
            </a:r>
            <a:r>
              <a:rPr lang="en-US" altLang="zh-CN" sz="2000" dirty="0">
                <a:latin typeface="+mn-ea"/>
              </a:rPr>
              <a:t>1</a:t>
            </a:r>
            <a:r>
              <a:rPr lang="zh-CN" altLang="en-US" sz="2000" dirty="0">
                <a:latin typeface="+mn-ea"/>
              </a:rPr>
              <a:t>区也满了呢？再移动到养老区。若养老区也满了，那么这个时候将产生</a:t>
            </a:r>
            <a:r>
              <a:rPr lang="en-US" altLang="zh-CN" sz="2000" dirty="0" err="1">
                <a:latin typeface="+mn-ea"/>
              </a:rPr>
              <a:t>MajorGC</a:t>
            </a:r>
            <a:r>
              <a:rPr lang="zh-CN" altLang="en-US" sz="2000" dirty="0">
                <a:latin typeface="+mn-ea"/>
              </a:rPr>
              <a:t>（</a:t>
            </a:r>
            <a:r>
              <a:rPr lang="en-US" altLang="zh-CN" sz="2000" dirty="0" err="1">
                <a:latin typeface="+mn-ea"/>
              </a:rPr>
              <a:t>FullGC</a:t>
            </a:r>
            <a:r>
              <a:rPr lang="zh-CN" altLang="en-US" sz="2000" dirty="0">
                <a:latin typeface="+mn-ea"/>
              </a:rPr>
              <a:t>），进行养老区的内存清理。若养老区执行了</a:t>
            </a:r>
            <a:r>
              <a:rPr lang="en-US" altLang="zh-CN" sz="2000" dirty="0">
                <a:latin typeface="+mn-ea"/>
              </a:rPr>
              <a:t>Full GC</a:t>
            </a:r>
            <a:r>
              <a:rPr lang="zh-CN" altLang="en-US" sz="2000" dirty="0">
                <a:latin typeface="+mn-ea"/>
              </a:rPr>
              <a:t>之后发现依然无法进行对象的保存，就会产生</a:t>
            </a:r>
            <a:r>
              <a:rPr lang="en-US" altLang="zh-CN" sz="2000" dirty="0">
                <a:latin typeface="+mn-ea"/>
              </a:rPr>
              <a:t>OOM</a:t>
            </a:r>
            <a:r>
              <a:rPr lang="zh-CN" altLang="en-US" sz="2000" dirty="0">
                <a:latin typeface="+mn-ea"/>
              </a:rPr>
              <a:t>异常“</a:t>
            </a:r>
            <a:r>
              <a:rPr lang="en-US" altLang="zh-CN" sz="2000" dirty="0" err="1">
                <a:latin typeface="+mn-ea"/>
              </a:rPr>
              <a:t>OutOfMemoryError</a:t>
            </a:r>
            <a:r>
              <a:rPr lang="en-US" altLang="zh-CN" sz="2000" dirty="0">
                <a:latin typeface="+mn-ea"/>
              </a:rPr>
              <a:t>”</a:t>
            </a:r>
            <a:r>
              <a:rPr lang="zh-CN" altLang="en-US" sz="2000" dirty="0">
                <a:latin typeface="+mn-ea"/>
              </a:rPr>
              <a:t>。</a:t>
            </a:r>
            <a:endParaRPr lang="en-US" altLang="zh-CN" sz="2000" dirty="0">
              <a:latin typeface="+mn-ea"/>
            </a:endParaRPr>
          </a:p>
          <a:p>
            <a:endParaRPr lang="en-US" altLang="zh-CN" sz="2000" dirty="0">
              <a:latin typeface="+mn-ea"/>
            </a:endParaRPr>
          </a:p>
          <a:p>
            <a:r>
              <a:rPr lang="zh-CN" altLang="en-US" sz="2000" dirty="0">
                <a:solidFill>
                  <a:srgbClr val="FF0000"/>
                </a:solidFill>
              </a:rPr>
              <a:t>如果出现</a:t>
            </a:r>
            <a:r>
              <a:rPr lang="en-US" altLang="zh-CN" sz="2000" dirty="0" err="1">
                <a:solidFill>
                  <a:srgbClr val="FF0000"/>
                </a:solidFill>
              </a:rPr>
              <a:t>java.lang.OutOfMemoryError</a:t>
            </a:r>
            <a:r>
              <a:rPr lang="en-US" altLang="zh-CN" sz="2000" dirty="0">
                <a:solidFill>
                  <a:srgbClr val="FF0000"/>
                </a:solidFill>
              </a:rPr>
              <a:t>: Java heap space</a:t>
            </a:r>
            <a:r>
              <a:rPr lang="zh-CN" altLang="en-US" sz="2000" dirty="0">
                <a:solidFill>
                  <a:srgbClr val="FF0000"/>
                </a:solidFill>
              </a:rPr>
              <a:t>异常，说明</a:t>
            </a:r>
            <a:r>
              <a:rPr lang="en-US" altLang="zh-CN" sz="2000" dirty="0">
                <a:solidFill>
                  <a:srgbClr val="FF0000"/>
                </a:solidFill>
              </a:rPr>
              <a:t>Java</a:t>
            </a:r>
            <a:r>
              <a:rPr lang="zh-CN" altLang="en-US" sz="2000" dirty="0">
                <a:solidFill>
                  <a:srgbClr val="FF0000"/>
                </a:solidFill>
              </a:rPr>
              <a:t>虚拟机的堆内存不够。原因有二：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</a:rPr>
              <a:t>1</a:t>
            </a:r>
            <a:r>
              <a:rPr lang="zh-CN" altLang="en-US" sz="2000" dirty="0">
                <a:solidFill>
                  <a:srgbClr val="FF0000"/>
                </a:solidFill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</a:rPr>
              <a:t>Java</a:t>
            </a:r>
            <a:r>
              <a:rPr lang="zh-CN" altLang="en-US" sz="2000" dirty="0">
                <a:solidFill>
                  <a:srgbClr val="FF0000"/>
                </a:solidFill>
              </a:rPr>
              <a:t>虚拟机的堆内存设置不够，可以通过参数</a:t>
            </a:r>
            <a:r>
              <a:rPr lang="en-US" altLang="zh-CN" sz="2000" dirty="0">
                <a:solidFill>
                  <a:srgbClr val="FF0000"/>
                </a:solidFill>
              </a:rPr>
              <a:t>-</a:t>
            </a:r>
            <a:r>
              <a:rPr lang="en-US" altLang="zh-CN" sz="2000" dirty="0" err="1">
                <a:solidFill>
                  <a:srgbClr val="FF0000"/>
                </a:solidFill>
              </a:rPr>
              <a:t>Xms</a:t>
            </a:r>
            <a:r>
              <a:rPr lang="zh-CN" altLang="en-US" sz="2000" dirty="0">
                <a:solidFill>
                  <a:srgbClr val="FF0000"/>
                </a:solidFill>
              </a:rPr>
              <a:t>、</a:t>
            </a:r>
            <a:r>
              <a:rPr lang="en-US" altLang="zh-CN" sz="2000" dirty="0">
                <a:solidFill>
                  <a:srgbClr val="FF0000"/>
                </a:solidFill>
              </a:rPr>
              <a:t>-</a:t>
            </a:r>
            <a:r>
              <a:rPr lang="en-US" altLang="zh-CN" sz="2000" dirty="0" err="1">
                <a:solidFill>
                  <a:srgbClr val="FF0000"/>
                </a:solidFill>
              </a:rPr>
              <a:t>Xmx</a:t>
            </a:r>
            <a:r>
              <a:rPr lang="zh-CN" altLang="en-US" sz="2000" dirty="0">
                <a:solidFill>
                  <a:srgbClr val="FF0000"/>
                </a:solidFill>
              </a:rPr>
              <a:t>来调整。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</a:rPr>
              <a:t>2</a:t>
            </a:r>
            <a:r>
              <a:rPr lang="zh-CN" altLang="en-US" sz="2000" dirty="0">
                <a:solidFill>
                  <a:srgbClr val="FF0000"/>
                </a:solidFill>
              </a:rPr>
              <a:t>）代码中创建了大量大对象，并且长时间不能被垃圾收集器收集（存在被引用）。</a:t>
            </a:r>
            <a:endParaRPr lang="en-US" altLang="zh-CN" sz="2000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753157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5" y="1385887"/>
            <a:ext cx="7334250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81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985837"/>
            <a:ext cx="75057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9412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012" y="1857375"/>
            <a:ext cx="5895975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790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187" y="676275"/>
            <a:ext cx="7667625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317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" y="614362"/>
            <a:ext cx="7610475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43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30EEC072-348A-4104-B340-039F5884B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" y="0"/>
            <a:ext cx="9095238" cy="6957392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538162"/>
            <a:ext cx="7677150" cy="57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8525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4" descr="D:\1\千库网-褶皱的空白纸张.jpg"/>
          <p:cNvPicPr>
            <a:picLocks noChangeAspect="1" noChangeArrowheads="1"/>
          </p:cNvPicPr>
          <p:nvPr/>
        </p:nvPicPr>
        <p:blipFill>
          <a:blip r:embed="rId4" cstate="print">
            <a:lum bright="7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1026" name="Picture 2" descr="C:\Users\Administrator\Desktop\图片3副本.png"/>
          <p:cNvPicPr>
            <a:picLocks noChangeAspect="1" noChangeArrowheads="1"/>
          </p:cNvPicPr>
          <p:nvPr/>
        </p:nvPicPr>
        <p:blipFill>
          <a:blip r:embed="rId5" cstate="print"/>
          <a:srcRect l="37286" b="16470"/>
          <a:stretch>
            <a:fillRect/>
          </a:stretch>
        </p:blipFill>
        <p:spPr bwMode="auto">
          <a:xfrm rot="510874">
            <a:off x="3206036" y="1886851"/>
            <a:ext cx="4178462" cy="2772308"/>
          </a:xfrm>
          <a:prstGeom prst="rect">
            <a:avLst/>
          </a:prstGeom>
          <a:noFill/>
        </p:spPr>
      </p:pic>
      <p:sp>
        <p:nvSpPr>
          <p:cNvPr id="10" name="文本框 54"/>
          <p:cNvSpPr txBox="1"/>
          <p:nvPr/>
        </p:nvSpPr>
        <p:spPr>
          <a:xfrm rot="21151886" flipH="1">
            <a:off x="4315193" y="3162467"/>
            <a:ext cx="236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堆参数调优入门</a:t>
            </a:r>
            <a:endParaRPr lang="en-GB" altLang="zh-CN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方正舒体" pitchFamily="2" charset="-122"/>
              <a:ea typeface="方正舒体" pitchFamily="2" charset="-122"/>
              <a:cs typeface="hakuyoxingshu7000" pitchFamily="2" charset="-122"/>
            </a:endParaRPr>
          </a:p>
        </p:txBody>
      </p:sp>
      <p:sp>
        <p:nvSpPr>
          <p:cNvPr id="16" name="文本框 94"/>
          <p:cNvSpPr txBox="1"/>
          <p:nvPr/>
        </p:nvSpPr>
        <p:spPr>
          <a:xfrm rot="21105042" flipH="1">
            <a:off x="4266260" y="2352464"/>
            <a:ext cx="1615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300" dirty="0">
                <a:solidFill>
                  <a:srgbClr val="FF0000"/>
                </a:solidFill>
                <a:latin typeface="hakuyoxingshu7000" pitchFamily="2" charset="-122"/>
                <a:ea typeface="hakuyoxingshu7000" pitchFamily="2" charset="-122"/>
                <a:cs typeface="hakuyoxingshu7000" pitchFamily="2" charset="-122"/>
              </a:rPr>
              <a:t>PART</a:t>
            </a:r>
            <a:r>
              <a:rPr lang="en-US" altLang="zh-CN" sz="4800" spc="300" dirty="0">
                <a:solidFill>
                  <a:srgbClr val="FF0000"/>
                </a:solidFill>
                <a:latin typeface="hakuyoxingshu7000" pitchFamily="2" charset="-122"/>
                <a:ea typeface="hakuyoxingshu7000" pitchFamily="2" charset="-122"/>
                <a:cs typeface="hakuyoxingshu7000" pitchFamily="2" charset="-122"/>
              </a:rPr>
              <a:t>3</a:t>
            </a:r>
            <a:endParaRPr lang="zh-CN" altLang="en-US" sz="2800" spc="300" dirty="0">
              <a:solidFill>
                <a:srgbClr val="FF0000"/>
              </a:solidFill>
              <a:latin typeface="hakuyoxingshu7000" pitchFamily="2" charset="-122"/>
              <a:ea typeface="hakuyoxingshu7000" pitchFamily="2" charset="-122"/>
              <a:cs typeface="hakuyoxingshu7000" pitchFamily="2" charset="-122"/>
            </a:endParaRPr>
          </a:p>
        </p:txBody>
      </p:sp>
      <p:grpSp>
        <p:nvGrpSpPr>
          <p:cNvPr id="2" name="PA_chenying0907 115"/>
          <p:cNvGrpSpPr/>
          <p:nvPr>
            <p:custDataLst>
              <p:tags r:id="rId1"/>
            </p:custDataLst>
          </p:nvPr>
        </p:nvGrpSpPr>
        <p:grpSpPr>
          <a:xfrm rot="21165983">
            <a:off x="4207834" y="3054978"/>
            <a:ext cx="2799159" cy="111373"/>
            <a:chOff x="2481804" y="4179888"/>
            <a:chExt cx="7313171" cy="325437"/>
          </a:xfrm>
          <a:solidFill>
            <a:srgbClr val="FF0000"/>
          </a:solidFill>
        </p:grpSpPr>
        <p:sp>
          <p:nvSpPr>
            <p:cNvPr id="19" name="Freeform 35"/>
            <p:cNvSpPr>
              <a:spLocks/>
            </p:cNvSpPr>
            <p:nvPr/>
          </p:nvSpPr>
          <p:spPr bwMode="auto">
            <a:xfrm>
              <a:off x="9686693" y="4210050"/>
              <a:ext cx="108282" cy="19050"/>
            </a:xfrm>
            <a:custGeom>
              <a:avLst/>
              <a:gdLst>
                <a:gd name="T0" fmla="*/ 3 w 19"/>
                <a:gd name="T1" fmla="*/ 2 h 6"/>
                <a:gd name="T2" fmla="*/ 19 w 19"/>
                <a:gd name="T3" fmla="*/ 3 h 6"/>
                <a:gd name="T4" fmla="*/ 3 w 19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6">
                  <a:moveTo>
                    <a:pt x="3" y="2"/>
                  </a:moveTo>
                  <a:cubicBezTo>
                    <a:pt x="7" y="4"/>
                    <a:pt x="14" y="0"/>
                    <a:pt x="19" y="3"/>
                  </a:cubicBezTo>
                  <a:cubicBezTo>
                    <a:pt x="14" y="3"/>
                    <a:pt x="0" y="6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41"/>
            <p:cNvSpPr>
              <a:spLocks/>
            </p:cNvSpPr>
            <p:nvPr/>
          </p:nvSpPr>
          <p:spPr bwMode="auto">
            <a:xfrm>
              <a:off x="9545093" y="4219575"/>
              <a:ext cx="91624" cy="9525"/>
            </a:xfrm>
            <a:custGeom>
              <a:avLst/>
              <a:gdLst>
                <a:gd name="T0" fmla="*/ 12 w 16"/>
                <a:gd name="T1" fmla="*/ 2 h 3"/>
                <a:gd name="T2" fmla="*/ 3 w 16"/>
                <a:gd name="T3" fmla="*/ 1 h 3"/>
                <a:gd name="T4" fmla="*/ 12 w 16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12" y="2"/>
                  </a:moveTo>
                  <a:cubicBezTo>
                    <a:pt x="10" y="2"/>
                    <a:pt x="0" y="3"/>
                    <a:pt x="3" y="1"/>
                  </a:cubicBezTo>
                  <a:cubicBezTo>
                    <a:pt x="6" y="1"/>
                    <a:pt x="16" y="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47"/>
            <p:cNvSpPr>
              <a:spLocks/>
            </p:cNvSpPr>
            <p:nvPr/>
          </p:nvSpPr>
          <p:spPr bwMode="auto">
            <a:xfrm>
              <a:off x="9148061" y="4271963"/>
              <a:ext cx="108282" cy="14288"/>
            </a:xfrm>
            <a:custGeom>
              <a:avLst/>
              <a:gdLst>
                <a:gd name="T0" fmla="*/ 0 w 19"/>
                <a:gd name="T1" fmla="*/ 2 h 4"/>
                <a:gd name="T2" fmla="*/ 19 w 19"/>
                <a:gd name="T3" fmla="*/ 2 h 4"/>
                <a:gd name="T4" fmla="*/ 0 w 19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4">
                  <a:moveTo>
                    <a:pt x="0" y="2"/>
                  </a:moveTo>
                  <a:cubicBezTo>
                    <a:pt x="8" y="1"/>
                    <a:pt x="12" y="0"/>
                    <a:pt x="19" y="2"/>
                  </a:cubicBezTo>
                  <a:cubicBezTo>
                    <a:pt x="13" y="2"/>
                    <a:pt x="4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2"/>
            <p:cNvSpPr>
              <a:spLocks/>
            </p:cNvSpPr>
            <p:nvPr/>
          </p:nvSpPr>
          <p:spPr bwMode="auto">
            <a:xfrm>
              <a:off x="8403973" y="4268788"/>
              <a:ext cx="161034" cy="17463"/>
            </a:xfrm>
            <a:custGeom>
              <a:avLst/>
              <a:gdLst>
                <a:gd name="T0" fmla="*/ 8 w 28"/>
                <a:gd name="T1" fmla="*/ 4 h 5"/>
                <a:gd name="T2" fmla="*/ 0 w 28"/>
                <a:gd name="T3" fmla="*/ 3 h 5"/>
                <a:gd name="T4" fmla="*/ 10 w 28"/>
                <a:gd name="T5" fmla="*/ 3 h 5"/>
                <a:gd name="T6" fmla="*/ 28 w 28"/>
                <a:gd name="T7" fmla="*/ 4 h 5"/>
                <a:gd name="T8" fmla="*/ 8 w 28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5">
                  <a:moveTo>
                    <a:pt x="8" y="4"/>
                  </a:moveTo>
                  <a:cubicBezTo>
                    <a:pt x="6" y="3"/>
                    <a:pt x="0" y="5"/>
                    <a:pt x="0" y="3"/>
                  </a:cubicBezTo>
                  <a:cubicBezTo>
                    <a:pt x="3" y="3"/>
                    <a:pt x="7" y="3"/>
                    <a:pt x="10" y="3"/>
                  </a:cubicBezTo>
                  <a:cubicBezTo>
                    <a:pt x="16" y="4"/>
                    <a:pt x="26" y="0"/>
                    <a:pt x="28" y="4"/>
                  </a:cubicBezTo>
                  <a:cubicBezTo>
                    <a:pt x="22" y="3"/>
                    <a:pt x="16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56"/>
            <p:cNvSpPr>
              <a:spLocks/>
            </p:cNvSpPr>
            <p:nvPr/>
          </p:nvSpPr>
          <p:spPr bwMode="auto">
            <a:xfrm>
              <a:off x="8309574" y="4278313"/>
              <a:ext cx="88846" cy="11113"/>
            </a:xfrm>
            <a:custGeom>
              <a:avLst/>
              <a:gdLst>
                <a:gd name="T0" fmla="*/ 3 w 16"/>
                <a:gd name="T1" fmla="*/ 1 h 3"/>
                <a:gd name="T2" fmla="*/ 13 w 16"/>
                <a:gd name="T3" fmla="*/ 1 h 3"/>
                <a:gd name="T4" fmla="*/ 3 w 1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3" y="1"/>
                  </a:moveTo>
                  <a:cubicBezTo>
                    <a:pt x="6" y="1"/>
                    <a:pt x="16" y="0"/>
                    <a:pt x="13" y="1"/>
                  </a:cubicBezTo>
                  <a:cubicBezTo>
                    <a:pt x="11" y="1"/>
                    <a:pt x="0" y="3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59"/>
            <p:cNvSpPr>
              <a:spLocks/>
            </p:cNvSpPr>
            <p:nvPr/>
          </p:nvSpPr>
          <p:spPr bwMode="auto">
            <a:xfrm>
              <a:off x="8212397" y="4308475"/>
              <a:ext cx="33317" cy="12700"/>
            </a:xfrm>
            <a:custGeom>
              <a:avLst/>
              <a:gdLst>
                <a:gd name="T0" fmla="*/ 0 w 6"/>
                <a:gd name="T1" fmla="*/ 2 h 4"/>
                <a:gd name="T2" fmla="*/ 3 w 6"/>
                <a:gd name="T3" fmla="*/ 1 h 4"/>
                <a:gd name="T4" fmla="*/ 1 w 6"/>
                <a:gd name="T5" fmla="*/ 0 h 4"/>
                <a:gd name="T6" fmla="*/ 6 w 6"/>
                <a:gd name="T7" fmla="*/ 1 h 4"/>
                <a:gd name="T8" fmla="*/ 5 w 6"/>
                <a:gd name="T9" fmla="*/ 3 h 4"/>
                <a:gd name="T10" fmla="*/ 0 w 6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1" y="2"/>
                    <a:pt x="3" y="2"/>
                    <a:pt x="3" y="1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3" y="1"/>
                    <a:pt x="6" y="0"/>
                    <a:pt x="6" y="1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3" y="3"/>
                    <a:pt x="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61"/>
            <p:cNvSpPr>
              <a:spLocks/>
            </p:cNvSpPr>
            <p:nvPr/>
          </p:nvSpPr>
          <p:spPr bwMode="auto">
            <a:xfrm>
              <a:off x="8043034" y="4305300"/>
              <a:ext cx="99952" cy="19050"/>
            </a:xfrm>
            <a:custGeom>
              <a:avLst/>
              <a:gdLst>
                <a:gd name="T0" fmla="*/ 16 w 18"/>
                <a:gd name="T1" fmla="*/ 5 h 6"/>
                <a:gd name="T2" fmla="*/ 9 w 18"/>
                <a:gd name="T3" fmla="*/ 3 h 6"/>
                <a:gd name="T4" fmla="*/ 16 w 18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6">
                  <a:moveTo>
                    <a:pt x="16" y="5"/>
                  </a:moveTo>
                  <a:cubicBezTo>
                    <a:pt x="12" y="6"/>
                    <a:pt x="13" y="3"/>
                    <a:pt x="9" y="3"/>
                  </a:cubicBezTo>
                  <a:cubicBezTo>
                    <a:pt x="0" y="3"/>
                    <a:pt x="18" y="0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68"/>
            <p:cNvSpPr>
              <a:spLocks/>
            </p:cNvSpPr>
            <p:nvPr/>
          </p:nvSpPr>
          <p:spPr bwMode="auto">
            <a:xfrm>
              <a:off x="7429438" y="4286250"/>
              <a:ext cx="136047" cy="22225"/>
            </a:xfrm>
            <a:custGeom>
              <a:avLst/>
              <a:gdLst>
                <a:gd name="T0" fmla="*/ 0 w 24"/>
                <a:gd name="T1" fmla="*/ 4 h 7"/>
                <a:gd name="T2" fmla="*/ 23 w 24"/>
                <a:gd name="T3" fmla="*/ 4 h 7"/>
                <a:gd name="T4" fmla="*/ 0 w 24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7">
                  <a:moveTo>
                    <a:pt x="0" y="4"/>
                  </a:moveTo>
                  <a:cubicBezTo>
                    <a:pt x="6" y="4"/>
                    <a:pt x="24" y="0"/>
                    <a:pt x="23" y="4"/>
                  </a:cubicBezTo>
                  <a:cubicBezTo>
                    <a:pt x="18" y="4"/>
                    <a:pt x="6" y="7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73"/>
            <p:cNvSpPr>
              <a:spLocks/>
            </p:cNvSpPr>
            <p:nvPr/>
          </p:nvSpPr>
          <p:spPr bwMode="auto">
            <a:xfrm>
              <a:off x="7179558" y="4341813"/>
              <a:ext cx="61082" cy="15875"/>
            </a:xfrm>
            <a:custGeom>
              <a:avLst/>
              <a:gdLst>
                <a:gd name="T0" fmla="*/ 11 w 11"/>
                <a:gd name="T1" fmla="*/ 2 h 5"/>
                <a:gd name="T2" fmla="*/ 7 w 11"/>
                <a:gd name="T3" fmla="*/ 5 h 5"/>
                <a:gd name="T4" fmla="*/ 0 w 11"/>
                <a:gd name="T5" fmla="*/ 2 h 5"/>
                <a:gd name="T6" fmla="*/ 11 w 11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5">
                  <a:moveTo>
                    <a:pt x="11" y="2"/>
                  </a:moveTo>
                  <a:cubicBezTo>
                    <a:pt x="6" y="1"/>
                    <a:pt x="10" y="5"/>
                    <a:pt x="7" y="5"/>
                  </a:cubicBezTo>
                  <a:cubicBezTo>
                    <a:pt x="5" y="4"/>
                    <a:pt x="0" y="5"/>
                    <a:pt x="0" y="2"/>
                  </a:cubicBezTo>
                  <a:cubicBezTo>
                    <a:pt x="3" y="2"/>
                    <a:pt x="9" y="0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74"/>
            <p:cNvSpPr>
              <a:spLocks/>
            </p:cNvSpPr>
            <p:nvPr/>
          </p:nvSpPr>
          <p:spPr bwMode="auto">
            <a:xfrm>
              <a:off x="6951889" y="4324350"/>
              <a:ext cx="124941" cy="14288"/>
            </a:xfrm>
            <a:custGeom>
              <a:avLst/>
              <a:gdLst>
                <a:gd name="T0" fmla="*/ 22 w 22"/>
                <a:gd name="T1" fmla="*/ 2 h 4"/>
                <a:gd name="T2" fmla="*/ 0 w 22"/>
                <a:gd name="T3" fmla="*/ 2 h 4"/>
                <a:gd name="T4" fmla="*/ 22 w 2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4">
                  <a:moveTo>
                    <a:pt x="22" y="2"/>
                  </a:moveTo>
                  <a:cubicBezTo>
                    <a:pt x="16" y="2"/>
                    <a:pt x="1" y="4"/>
                    <a:pt x="0" y="2"/>
                  </a:cubicBezTo>
                  <a:cubicBezTo>
                    <a:pt x="6" y="2"/>
                    <a:pt x="22" y="0"/>
                    <a:pt x="2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76"/>
            <p:cNvSpPr>
              <a:spLocks/>
            </p:cNvSpPr>
            <p:nvPr/>
          </p:nvSpPr>
          <p:spPr bwMode="auto">
            <a:xfrm>
              <a:off x="6907466" y="4308475"/>
              <a:ext cx="102730" cy="9525"/>
            </a:xfrm>
            <a:custGeom>
              <a:avLst/>
              <a:gdLst>
                <a:gd name="T0" fmla="*/ 0 w 18"/>
                <a:gd name="T1" fmla="*/ 2 h 3"/>
                <a:gd name="T2" fmla="*/ 18 w 18"/>
                <a:gd name="T3" fmla="*/ 2 h 3"/>
                <a:gd name="T4" fmla="*/ 0 w 18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3">
                  <a:moveTo>
                    <a:pt x="0" y="2"/>
                  </a:moveTo>
                  <a:cubicBezTo>
                    <a:pt x="3" y="1"/>
                    <a:pt x="15" y="0"/>
                    <a:pt x="18" y="2"/>
                  </a:cubicBezTo>
                  <a:cubicBezTo>
                    <a:pt x="11" y="3"/>
                    <a:pt x="4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9"/>
            <p:cNvSpPr>
              <a:spLocks/>
            </p:cNvSpPr>
            <p:nvPr/>
          </p:nvSpPr>
          <p:spPr bwMode="auto">
            <a:xfrm>
              <a:off x="6771420" y="4314825"/>
              <a:ext cx="72188" cy="9525"/>
            </a:xfrm>
            <a:custGeom>
              <a:avLst/>
              <a:gdLst>
                <a:gd name="T0" fmla="*/ 11 w 13"/>
                <a:gd name="T1" fmla="*/ 0 h 3"/>
                <a:gd name="T2" fmla="*/ 13 w 13"/>
                <a:gd name="T3" fmla="*/ 2 h 3"/>
                <a:gd name="T4" fmla="*/ 11 w 1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3">
                  <a:moveTo>
                    <a:pt x="11" y="0"/>
                  </a:moveTo>
                  <a:cubicBezTo>
                    <a:pt x="11" y="1"/>
                    <a:pt x="13" y="1"/>
                    <a:pt x="13" y="2"/>
                  </a:cubicBezTo>
                  <a:cubicBezTo>
                    <a:pt x="1" y="3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80"/>
            <p:cNvSpPr>
              <a:spLocks/>
            </p:cNvSpPr>
            <p:nvPr/>
          </p:nvSpPr>
          <p:spPr bwMode="auto">
            <a:xfrm>
              <a:off x="6629821" y="4330700"/>
              <a:ext cx="124941" cy="14288"/>
            </a:xfrm>
            <a:custGeom>
              <a:avLst/>
              <a:gdLst>
                <a:gd name="T0" fmla="*/ 0 w 22"/>
                <a:gd name="T1" fmla="*/ 2 h 4"/>
                <a:gd name="T2" fmla="*/ 22 w 22"/>
                <a:gd name="T3" fmla="*/ 2 h 4"/>
                <a:gd name="T4" fmla="*/ 0 w 2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4">
                  <a:moveTo>
                    <a:pt x="0" y="2"/>
                  </a:moveTo>
                  <a:cubicBezTo>
                    <a:pt x="2" y="0"/>
                    <a:pt x="20" y="2"/>
                    <a:pt x="22" y="2"/>
                  </a:cubicBezTo>
                  <a:cubicBezTo>
                    <a:pt x="15" y="2"/>
                    <a:pt x="5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81"/>
            <p:cNvSpPr>
              <a:spLocks/>
            </p:cNvSpPr>
            <p:nvPr/>
          </p:nvSpPr>
          <p:spPr bwMode="auto">
            <a:xfrm>
              <a:off x="6646479" y="4318000"/>
              <a:ext cx="97177" cy="9525"/>
            </a:xfrm>
            <a:custGeom>
              <a:avLst/>
              <a:gdLst>
                <a:gd name="T0" fmla="*/ 2 w 17"/>
                <a:gd name="T1" fmla="*/ 1 h 3"/>
                <a:gd name="T2" fmla="*/ 15 w 17"/>
                <a:gd name="T3" fmla="*/ 2 h 3"/>
                <a:gd name="T4" fmla="*/ 2 w 1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">
                  <a:moveTo>
                    <a:pt x="2" y="1"/>
                  </a:moveTo>
                  <a:cubicBezTo>
                    <a:pt x="6" y="2"/>
                    <a:pt x="17" y="0"/>
                    <a:pt x="15" y="2"/>
                  </a:cubicBezTo>
                  <a:cubicBezTo>
                    <a:pt x="12" y="1"/>
                    <a:pt x="0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83"/>
            <p:cNvSpPr>
              <a:spLocks/>
            </p:cNvSpPr>
            <p:nvPr/>
          </p:nvSpPr>
          <p:spPr bwMode="auto">
            <a:xfrm>
              <a:off x="6452128" y="4318000"/>
              <a:ext cx="147153" cy="17463"/>
            </a:xfrm>
            <a:custGeom>
              <a:avLst/>
              <a:gdLst>
                <a:gd name="T0" fmla="*/ 0 w 26"/>
                <a:gd name="T1" fmla="*/ 3 h 5"/>
                <a:gd name="T2" fmla="*/ 26 w 26"/>
                <a:gd name="T3" fmla="*/ 3 h 5"/>
                <a:gd name="T4" fmla="*/ 0 w 26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5">
                  <a:moveTo>
                    <a:pt x="0" y="3"/>
                  </a:moveTo>
                  <a:cubicBezTo>
                    <a:pt x="10" y="2"/>
                    <a:pt x="17" y="0"/>
                    <a:pt x="26" y="3"/>
                  </a:cubicBezTo>
                  <a:cubicBezTo>
                    <a:pt x="20" y="3"/>
                    <a:pt x="7" y="5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85"/>
            <p:cNvSpPr>
              <a:spLocks/>
            </p:cNvSpPr>
            <p:nvPr/>
          </p:nvSpPr>
          <p:spPr bwMode="auto">
            <a:xfrm>
              <a:off x="6402152" y="4200525"/>
              <a:ext cx="80518" cy="12700"/>
            </a:xfrm>
            <a:custGeom>
              <a:avLst/>
              <a:gdLst>
                <a:gd name="T0" fmla="*/ 13 w 14"/>
                <a:gd name="T1" fmla="*/ 3 h 4"/>
                <a:gd name="T2" fmla="*/ 1 w 14"/>
                <a:gd name="T3" fmla="*/ 4 h 4"/>
                <a:gd name="T4" fmla="*/ 13 w 1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4">
                  <a:moveTo>
                    <a:pt x="13" y="3"/>
                  </a:moveTo>
                  <a:cubicBezTo>
                    <a:pt x="8" y="4"/>
                    <a:pt x="5" y="2"/>
                    <a:pt x="1" y="4"/>
                  </a:cubicBezTo>
                  <a:cubicBezTo>
                    <a:pt x="0" y="1"/>
                    <a:pt x="14" y="0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87"/>
            <p:cNvSpPr>
              <a:spLocks/>
            </p:cNvSpPr>
            <p:nvPr/>
          </p:nvSpPr>
          <p:spPr bwMode="auto">
            <a:xfrm>
              <a:off x="6304977" y="4252913"/>
              <a:ext cx="97177" cy="12700"/>
            </a:xfrm>
            <a:custGeom>
              <a:avLst/>
              <a:gdLst>
                <a:gd name="T0" fmla="*/ 15 w 17"/>
                <a:gd name="T1" fmla="*/ 2 h 4"/>
                <a:gd name="T2" fmla="*/ 3 w 17"/>
                <a:gd name="T3" fmla="*/ 2 h 4"/>
                <a:gd name="T4" fmla="*/ 15 w 17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4">
                  <a:moveTo>
                    <a:pt x="15" y="2"/>
                  </a:moveTo>
                  <a:cubicBezTo>
                    <a:pt x="12" y="2"/>
                    <a:pt x="0" y="4"/>
                    <a:pt x="3" y="2"/>
                  </a:cubicBezTo>
                  <a:cubicBezTo>
                    <a:pt x="6" y="2"/>
                    <a:pt x="17" y="0"/>
                    <a:pt x="1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88"/>
            <p:cNvSpPr>
              <a:spLocks/>
            </p:cNvSpPr>
            <p:nvPr/>
          </p:nvSpPr>
          <p:spPr bwMode="auto">
            <a:xfrm>
              <a:off x="6266107" y="4321175"/>
              <a:ext cx="113835" cy="23813"/>
            </a:xfrm>
            <a:custGeom>
              <a:avLst/>
              <a:gdLst>
                <a:gd name="T0" fmla="*/ 0 w 20"/>
                <a:gd name="T1" fmla="*/ 3 h 7"/>
                <a:gd name="T2" fmla="*/ 20 w 20"/>
                <a:gd name="T3" fmla="*/ 4 h 7"/>
                <a:gd name="T4" fmla="*/ 0 w 20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7">
                  <a:moveTo>
                    <a:pt x="0" y="3"/>
                  </a:moveTo>
                  <a:cubicBezTo>
                    <a:pt x="7" y="3"/>
                    <a:pt x="17" y="0"/>
                    <a:pt x="20" y="4"/>
                  </a:cubicBezTo>
                  <a:cubicBezTo>
                    <a:pt x="15" y="2"/>
                    <a:pt x="4" y="7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92"/>
            <p:cNvSpPr>
              <a:spLocks/>
            </p:cNvSpPr>
            <p:nvPr/>
          </p:nvSpPr>
          <p:spPr bwMode="auto">
            <a:xfrm>
              <a:off x="6157824" y="4327525"/>
              <a:ext cx="102730" cy="14288"/>
            </a:xfrm>
            <a:custGeom>
              <a:avLst/>
              <a:gdLst>
                <a:gd name="T0" fmla="*/ 0 w 18"/>
                <a:gd name="T1" fmla="*/ 3 h 4"/>
                <a:gd name="T2" fmla="*/ 18 w 18"/>
                <a:gd name="T3" fmla="*/ 2 h 4"/>
                <a:gd name="T4" fmla="*/ 0 w 18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4">
                  <a:moveTo>
                    <a:pt x="0" y="3"/>
                  </a:moveTo>
                  <a:cubicBezTo>
                    <a:pt x="1" y="0"/>
                    <a:pt x="15" y="1"/>
                    <a:pt x="18" y="2"/>
                  </a:cubicBezTo>
                  <a:cubicBezTo>
                    <a:pt x="12" y="4"/>
                    <a:pt x="8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93"/>
            <p:cNvSpPr>
              <a:spLocks/>
            </p:cNvSpPr>
            <p:nvPr/>
          </p:nvSpPr>
          <p:spPr bwMode="auto">
            <a:xfrm>
              <a:off x="6113401" y="4348163"/>
              <a:ext cx="88846" cy="9525"/>
            </a:xfrm>
            <a:custGeom>
              <a:avLst/>
              <a:gdLst>
                <a:gd name="T0" fmla="*/ 3 w 16"/>
                <a:gd name="T1" fmla="*/ 1 h 3"/>
                <a:gd name="T2" fmla="*/ 12 w 16"/>
                <a:gd name="T3" fmla="*/ 2 h 3"/>
                <a:gd name="T4" fmla="*/ 3 w 1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3" y="1"/>
                  </a:moveTo>
                  <a:cubicBezTo>
                    <a:pt x="6" y="2"/>
                    <a:pt x="16" y="0"/>
                    <a:pt x="12" y="2"/>
                  </a:cubicBezTo>
                  <a:cubicBezTo>
                    <a:pt x="10" y="2"/>
                    <a:pt x="0" y="3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94"/>
            <p:cNvSpPr>
              <a:spLocks/>
            </p:cNvSpPr>
            <p:nvPr/>
          </p:nvSpPr>
          <p:spPr bwMode="auto">
            <a:xfrm>
              <a:off x="5308230" y="4206875"/>
              <a:ext cx="844041" cy="25400"/>
            </a:xfrm>
            <a:custGeom>
              <a:avLst/>
              <a:gdLst>
                <a:gd name="T0" fmla="*/ 0 w 149"/>
                <a:gd name="T1" fmla="*/ 5 h 8"/>
                <a:gd name="T2" fmla="*/ 149 w 149"/>
                <a:gd name="T3" fmla="*/ 3 h 8"/>
                <a:gd name="T4" fmla="*/ 74 w 149"/>
                <a:gd name="T5" fmla="*/ 6 h 8"/>
                <a:gd name="T6" fmla="*/ 0 w 149"/>
                <a:gd name="T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8">
                  <a:moveTo>
                    <a:pt x="0" y="5"/>
                  </a:moveTo>
                  <a:cubicBezTo>
                    <a:pt x="45" y="6"/>
                    <a:pt x="109" y="0"/>
                    <a:pt x="149" y="3"/>
                  </a:cubicBezTo>
                  <a:cubicBezTo>
                    <a:pt x="126" y="5"/>
                    <a:pt x="100" y="6"/>
                    <a:pt x="74" y="6"/>
                  </a:cubicBezTo>
                  <a:cubicBezTo>
                    <a:pt x="51" y="7"/>
                    <a:pt x="26" y="8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95"/>
            <p:cNvSpPr>
              <a:spLocks/>
            </p:cNvSpPr>
            <p:nvPr/>
          </p:nvSpPr>
          <p:spPr bwMode="auto">
            <a:xfrm>
              <a:off x="5941261" y="4351338"/>
              <a:ext cx="172140" cy="15875"/>
            </a:xfrm>
            <a:custGeom>
              <a:avLst/>
              <a:gdLst>
                <a:gd name="T0" fmla="*/ 0 w 30"/>
                <a:gd name="T1" fmla="*/ 1 h 5"/>
                <a:gd name="T2" fmla="*/ 30 w 30"/>
                <a:gd name="T3" fmla="*/ 2 h 5"/>
                <a:gd name="T4" fmla="*/ 0 w 30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5">
                  <a:moveTo>
                    <a:pt x="0" y="1"/>
                  </a:moveTo>
                  <a:cubicBezTo>
                    <a:pt x="10" y="1"/>
                    <a:pt x="23" y="0"/>
                    <a:pt x="30" y="2"/>
                  </a:cubicBezTo>
                  <a:cubicBezTo>
                    <a:pt x="20" y="1"/>
                    <a:pt x="3" y="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96"/>
            <p:cNvSpPr>
              <a:spLocks/>
            </p:cNvSpPr>
            <p:nvPr/>
          </p:nvSpPr>
          <p:spPr bwMode="auto">
            <a:xfrm>
              <a:off x="5624746" y="4338638"/>
              <a:ext cx="169364" cy="9525"/>
            </a:xfrm>
            <a:custGeom>
              <a:avLst/>
              <a:gdLst>
                <a:gd name="T0" fmla="*/ 0 w 30"/>
                <a:gd name="T1" fmla="*/ 2 h 3"/>
                <a:gd name="T2" fmla="*/ 30 w 30"/>
                <a:gd name="T3" fmla="*/ 1 h 3"/>
                <a:gd name="T4" fmla="*/ 0 w 30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">
                  <a:moveTo>
                    <a:pt x="0" y="2"/>
                  </a:moveTo>
                  <a:cubicBezTo>
                    <a:pt x="12" y="0"/>
                    <a:pt x="18" y="0"/>
                    <a:pt x="30" y="1"/>
                  </a:cubicBezTo>
                  <a:cubicBezTo>
                    <a:pt x="21" y="3"/>
                    <a:pt x="14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00"/>
            <p:cNvSpPr>
              <a:spLocks/>
            </p:cNvSpPr>
            <p:nvPr/>
          </p:nvSpPr>
          <p:spPr bwMode="auto">
            <a:xfrm>
              <a:off x="5438724" y="4341813"/>
              <a:ext cx="116611" cy="12700"/>
            </a:xfrm>
            <a:custGeom>
              <a:avLst/>
              <a:gdLst>
                <a:gd name="T0" fmla="*/ 0 w 21"/>
                <a:gd name="T1" fmla="*/ 2 h 4"/>
                <a:gd name="T2" fmla="*/ 21 w 21"/>
                <a:gd name="T3" fmla="*/ 1 h 4"/>
                <a:gd name="T4" fmla="*/ 0 w 21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4">
                  <a:moveTo>
                    <a:pt x="0" y="2"/>
                  </a:moveTo>
                  <a:cubicBezTo>
                    <a:pt x="6" y="1"/>
                    <a:pt x="14" y="0"/>
                    <a:pt x="21" y="1"/>
                  </a:cubicBezTo>
                  <a:cubicBezTo>
                    <a:pt x="15" y="3"/>
                    <a:pt x="7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01"/>
            <p:cNvSpPr>
              <a:spLocks/>
            </p:cNvSpPr>
            <p:nvPr/>
          </p:nvSpPr>
          <p:spPr bwMode="auto">
            <a:xfrm>
              <a:off x="5466489" y="4179888"/>
              <a:ext cx="83293" cy="14288"/>
            </a:xfrm>
            <a:custGeom>
              <a:avLst/>
              <a:gdLst>
                <a:gd name="T0" fmla="*/ 12 w 15"/>
                <a:gd name="T1" fmla="*/ 2 h 4"/>
                <a:gd name="T2" fmla="*/ 2 w 15"/>
                <a:gd name="T3" fmla="*/ 4 h 4"/>
                <a:gd name="T4" fmla="*/ 12 w 15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4">
                  <a:moveTo>
                    <a:pt x="12" y="2"/>
                  </a:moveTo>
                  <a:cubicBezTo>
                    <a:pt x="8" y="3"/>
                    <a:pt x="4" y="2"/>
                    <a:pt x="2" y="4"/>
                  </a:cubicBezTo>
                  <a:cubicBezTo>
                    <a:pt x="0" y="0"/>
                    <a:pt x="15" y="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02"/>
            <p:cNvSpPr>
              <a:spLocks/>
            </p:cNvSpPr>
            <p:nvPr/>
          </p:nvSpPr>
          <p:spPr bwMode="auto">
            <a:xfrm>
              <a:off x="5283243" y="4338638"/>
              <a:ext cx="149928" cy="15875"/>
            </a:xfrm>
            <a:custGeom>
              <a:avLst/>
              <a:gdLst>
                <a:gd name="T0" fmla="*/ 26 w 26"/>
                <a:gd name="T1" fmla="*/ 4 h 5"/>
                <a:gd name="T2" fmla="*/ 0 w 26"/>
                <a:gd name="T3" fmla="*/ 3 h 5"/>
                <a:gd name="T4" fmla="*/ 26 w 26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16" y="5"/>
                    <a:pt x="10" y="4"/>
                    <a:pt x="0" y="3"/>
                  </a:cubicBezTo>
                  <a:cubicBezTo>
                    <a:pt x="8" y="2"/>
                    <a:pt x="24" y="0"/>
                    <a:pt x="2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03"/>
            <p:cNvSpPr>
              <a:spLocks/>
            </p:cNvSpPr>
            <p:nvPr/>
          </p:nvSpPr>
          <p:spPr bwMode="auto">
            <a:xfrm>
              <a:off x="5261032" y="4360863"/>
              <a:ext cx="141600" cy="9525"/>
            </a:xfrm>
            <a:custGeom>
              <a:avLst/>
              <a:gdLst>
                <a:gd name="T0" fmla="*/ 8 w 25"/>
                <a:gd name="T1" fmla="*/ 0 h 3"/>
                <a:gd name="T2" fmla="*/ 14 w 25"/>
                <a:gd name="T3" fmla="*/ 2 h 3"/>
                <a:gd name="T4" fmla="*/ 0 w 25"/>
                <a:gd name="T5" fmla="*/ 1 h 3"/>
                <a:gd name="T6" fmla="*/ 8 w 2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3">
                  <a:moveTo>
                    <a:pt x="8" y="0"/>
                  </a:moveTo>
                  <a:cubicBezTo>
                    <a:pt x="11" y="0"/>
                    <a:pt x="25" y="1"/>
                    <a:pt x="14" y="2"/>
                  </a:cubicBezTo>
                  <a:cubicBezTo>
                    <a:pt x="11" y="2"/>
                    <a:pt x="5" y="3"/>
                    <a:pt x="0" y="1"/>
                  </a:cubicBezTo>
                  <a:cubicBezTo>
                    <a:pt x="3" y="1"/>
                    <a:pt x="5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05"/>
            <p:cNvSpPr>
              <a:spLocks/>
            </p:cNvSpPr>
            <p:nvPr/>
          </p:nvSpPr>
          <p:spPr bwMode="auto">
            <a:xfrm>
              <a:off x="5199950" y="4219575"/>
              <a:ext cx="88846" cy="17463"/>
            </a:xfrm>
            <a:custGeom>
              <a:avLst/>
              <a:gdLst>
                <a:gd name="T0" fmla="*/ 0 w 16"/>
                <a:gd name="T1" fmla="*/ 3 h 5"/>
                <a:gd name="T2" fmla="*/ 16 w 16"/>
                <a:gd name="T3" fmla="*/ 3 h 5"/>
                <a:gd name="T4" fmla="*/ 0 w 16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5">
                  <a:moveTo>
                    <a:pt x="0" y="3"/>
                  </a:moveTo>
                  <a:cubicBezTo>
                    <a:pt x="2" y="2"/>
                    <a:pt x="12" y="0"/>
                    <a:pt x="16" y="3"/>
                  </a:cubicBezTo>
                  <a:cubicBezTo>
                    <a:pt x="11" y="3"/>
                    <a:pt x="3" y="5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5027810" y="4344988"/>
              <a:ext cx="136047" cy="12700"/>
            </a:xfrm>
            <a:custGeom>
              <a:avLst/>
              <a:gdLst>
                <a:gd name="T0" fmla="*/ 24 w 24"/>
                <a:gd name="T1" fmla="*/ 1 h 4"/>
                <a:gd name="T2" fmla="*/ 0 w 24"/>
                <a:gd name="T3" fmla="*/ 2 h 4"/>
                <a:gd name="T4" fmla="*/ 24 w 2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4">
                  <a:moveTo>
                    <a:pt x="24" y="1"/>
                  </a:moveTo>
                  <a:cubicBezTo>
                    <a:pt x="15" y="4"/>
                    <a:pt x="8" y="4"/>
                    <a:pt x="0" y="2"/>
                  </a:cubicBezTo>
                  <a:cubicBezTo>
                    <a:pt x="7" y="2"/>
                    <a:pt x="18" y="0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4433650" y="4222750"/>
              <a:ext cx="702443" cy="20638"/>
            </a:xfrm>
            <a:custGeom>
              <a:avLst/>
              <a:gdLst>
                <a:gd name="T0" fmla="*/ 0 w 124"/>
                <a:gd name="T1" fmla="*/ 0 h 6"/>
                <a:gd name="T2" fmla="*/ 123 w 124"/>
                <a:gd name="T3" fmla="*/ 1 h 6"/>
                <a:gd name="T4" fmla="*/ 123 w 124"/>
                <a:gd name="T5" fmla="*/ 3 h 6"/>
                <a:gd name="T6" fmla="*/ 22 w 124"/>
                <a:gd name="T7" fmla="*/ 3 h 6"/>
                <a:gd name="T8" fmla="*/ 0 w 12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6">
                  <a:moveTo>
                    <a:pt x="0" y="0"/>
                  </a:moveTo>
                  <a:cubicBezTo>
                    <a:pt x="43" y="0"/>
                    <a:pt x="80" y="0"/>
                    <a:pt x="123" y="1"/>
                  </a:cubicBezTo>
                  <a:cubicBezTo>
                    <a:pt x="124" y="1"/>
                    <a:pt x="124" y="3"/>
                    <a:pt x="123" y="3"/>
                  </a:cubicBezTo>
                  <a:cubicBezTo>
                    <a:pt x="90" y="3"/>
                    <a:pt x="53" y="3"/>
                    <a:pt x="22" y="3"/>
                  </a:cubicBezTo>
                  <a:cubicBezTo>
                    <a:pt x="15" y="3"/>
                    <a:pt x="5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4955622" y="4305300"/>
              <a:ext cx="49976" cy="9525"/>
            </a:xfrm>
            <a:custGeom>
              <a:avLst/>
              <a:gdLst>
                <a:gd name="T0" fmla="*/ 0 w 9"/>
                <a:gd name="T1" fmla="*/ 1 h 3"/>
                <a:gd name="T2" fmla="*/ 9 w 9"/>
                <a:gd name="T3" fmla="*/ 2 h 3"/>
                <a:gd name="T4" fmla="*/ 0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1"/>
                  </a:moveTo>
                  <a:cubicBezTo>
                    <a:pt x="4" y="1"/>
                    <a:pt x="8" y="0"/>
                    <a:pt x="9" y="2"/>
                  </a:cubicBezTo>
                  <a:cubicBezTo>
                    <a:pt x="5" y="2"/>
                    <a:pt x="1" y="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4902869" y="4256088"/>
              <a:ext cx="58306" cy="15875"/>
            </a:xfrm>
            <a:custGeom>
              <a:avLst/>
              <a:gdLst>
                <a:gd name="T0" fmla="*/ 0 w 10"/>
                <a:gd name="T1" fmla="*/ 2 h 5"/>
                <a:gd name="T2" fmla="*/ 9 w 10"/>
                <a:gd name="T3" fmla="*/ 3 h 5"/>
                <a:gd name="T4" fmla="*/ 0 w 10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0" y="2"/>
                  </a:moveTo>
                  <a:cubicBezTo>
                    <a:pt x="3" y="2"/>
                    <a:pt x="10" y="0"/>
                    <a:pt x="9" y="3"/>
                  </a:cubicBezTo>
                  <a:cubicBezTo>
                    <a:pt x="4" y="2"/>
                    <a:pt x="2" y="5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4814022" y="4489450"/>
              <a:ext cx="66635" cy="15875"/>
            </a:xfrm>
            <a:custGeom>
              <a:avLst/>
              <a:gdLst>
                <a:gd name="T0" fmla="*/ 0 w 12"/>
                <a:gd name="T1" fmla="*/ 1 h 5"/>
                <a:gd name="T2" fmla="*/ 12 w 12"/>
                <a:gd name="T3" fmla="*/ 2 h 5"/>
                <a:gd name="T4" fmla="*/ 0 w 12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5">
                  <a:moveTo>
                    <a:pt x="0" y="1"/>
                  </a:moveTo>
                  <a:cubicBezTo>
                    <a:pt x="5" y="0"/>
                    <a:pt x="9" y="1"/>
                    <a:pt x="12" y="2"/>
                  </a:cubicBezTo>
                  <a:cubicBezTo>
                    <a:pt x="8" y="1"/>
                    <a:pt x="0" y="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4575248" y="4271963"/>
              <a:ext cx="102730" cy="9525"/>
            </a:xfrm>
            <a:custGeom>
              <a:avLst/>
              <a:gdLst>
                <a:gd name="T0" fmla="*/ 18 w 18"/>
                <a:gd name="T1" fmla="*/ 1 h 3"/>
                <a:gd name="T2" fmla="*/ 0 w 18"/>
                <a:gd name="T3" fmla="*/ 0 h 3"/>
                <a:gd name="T4" fmla="*/ 18 w 1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3">
                  <a:moveTo>
                    <a:pt x="18" y="1"/>
                  </a:moveTo>
                  <a:cubicBezTo>
                    <a:pt x="11" y="2"/>
                    <a:pt x="4" y="3"/>
                    <a:pt x="0" y="0"/>
                  </a:cubicBezTo>
                  <a:cubicBezTo>
                    <a:pt x="5" y="1"/>
                    <a:pt x="17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939442" y="4471988"/>
              <a:ext cx="44423" cy="14288"/>
            </a:xfrm>
            <a:custGeom>
              <a:avLst/>
              <a:gdLst>
                <a:gd name="T0" fmla="*/ 0 w 8"/>
                <a:gd name="T1" fmla="*/ 1 h 4"/>
                <a:gd name="T2" fmla="*/ 8 w 8"/>
                <a:gd name="T3" fmla="*/ 2 h 4"/>
                <a:gd name="T4" fmla="*/ 0 w 8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0" y="1"/>
                  </a:moveTo>
                  <a:cubicBezTo>
                    <a:pt x="3" y="2"/>
                    <a:pt x="8" y="0"/>
                    <a:pt x="8" y="2"/>
                  </a:cubicBezTo>
                  <a:cubicBezTo>
                    <a:pt x="5" y="3"/>
                    <a:pt x="2" y="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336951" y="4430713"/>
              <a:ext cx="63859" cy="12700"/>
            </a:xfrm>
            <a:custGeom>
              <a:avLst/>
              <a:gdLst>
                <a:gd name="T0" fmla="*/ 0 w 11"/>
                <a:gd name="T1" fmla="*/ 0 h 4"/>
                <a:gd name="T2" fmla="*/ 11 w 11"/>
                <a:gd name="T3" fmla="*/ 1 h 4"/>
                <a:gd name="T4" fmla="*/ 0 w 1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">
                  <a:moveTo>
                    <a:pt x="0" y="0"/>
                  </a:moveTo>
                  <a:cubicBezTo>
                    <a:pt x="4" y="0"/>
                    <a:pt x="8" y="0"/>
                    <a:pt x="11" y="1"/>
                  </a:cubicBezTo>
                  <a:cubicBezTo>
                    <a:pt x="7" y="0"/>
                    <a:pt x="0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248105" y="4425950"/>
              <a:ext cx="88846" cy="14288"/>
            </a:xfrm>
            <a:custGeom>
              <a:avLst/>
              <a:gdLst>
                <a:gd name="T0" fmla="*/ 0 w 16"/>
                <a:gd name="T1" fmla="*/ 1 h 4"/>
                <a:gd name="T2" fmla="*/ 14 w 16"/>
                <a:gd name="T3" fmla="*/ 3 h 4"/>
                <a:gd name="T4" fmla="*/ 0 w 16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4">
                  <a:moveTo>
                    <a:pt x="0" y="1"/>
                  </a:moveTo>
                  <a:cubicBezTo>
                    <a:pt x="3" y="0"/>
                    <a:pt x="16" y="0"/>
                    <a:pt x="14" y="3"/>
                  </a:cubicBezTo>
                  <a:cubicBezTo>
                    <a:pt x="11" y="1"/>
                    <a:pt x="4" y="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2820531" y="4425950"/>
              <a:ext cx="410915" cy="20638"/>
            </a:xfrm>
            <a:custGeom>
              <a:avLst/>
              <a:gdLst>
                <a:gd name="T0" fmla="*/ 0 w 72"/>
                <a:gd name="T1" fmla="*/ 1 h 6"/>
                <a:gd name="T2" fmla="*/ 72 w 72"/>
                <a:gd name="T3" fmla="*/ 2 h 6"/>
                <a:gd name="T4" fmla="*/ 42 w 72"/>
                <a:gd name="T5" fmla="*/ 2 h 6"/>
                <a:gd name="T6" fmla="*/ 0 w 72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6">
                  <a:moveTo>
                    <a:pt x="0" y="1"/>
                  </a:moveTo>
                  <a:cubicBezTo>
                    <a:pt x="24" y="1"/>
                    <a:pt x="50" y="0"/>
                    <a:pt x="72" y="2"/>
                  </a:cubicBezTo>
                  <a:cubicBezTo>
                    <a:pt x="63" y="3"/>
                    <a:pt x="53" y="2"/>
                    <a:pt x="42" y="2"/>
                  </a:cubicBezTo>
                  <a:cubicBezTo>
                    <a:pt x="27" y="2"/>
                    <a:pt x="10" y="6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2748344" y="4425950"/>
              <a:ext cx="55529" cy="20638"/>
            </a:xfrm>
            <a:custGeom>
              <a:avLst/>
              <a:gdLst>
                <a:gd name="T0" fmla="*/ 10 w 10"/>
                <a:gd name="T1" fmla="*/ 4 h 6"/>
                <a:gd name="T2" fmla="*/ 2 w 10"/>
                <a:gd name="T3" fmla="*/ 3 h 6"/>
                <a:gd name="T4" fmla="*/ 3 w 10"/>
                <a:gd name="T5" fmla="*/ 2 h 6"/>
                <a:gd name="T6" fmla="*/ 0 w 10"/>
                <a:gd name="T7" fmla="*/ 2 h 6"/>
                <a:gd name="T8" fmla="*/ 10 w 10"/>
                <a:gd name="T9" fmla="*/ 2 h 6"/>
                <a:gd name="T10" fmla="*/ 10 w 10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10" y="4"/>
                  </a:moveTo>
                  <a:cubicBezTo>
                    <a:pt x="8" y="4"/>
                    <a:pt x="3" y="6"/>
                    <a:pt x="2" y="3"/>
                  </a:cubicBezTo>
                  <a:cubicBezTo>
                    <a:pt x="3" y="3"/>
                    <a:pt x="4" y="3"/>
                    <a:pt x="3" y="2"/>
                  </a:cubicBezTo>
                  <a:cubicBezTo>
                    <a:pt x="2" y="2"/>
                    <a:pt x="0" y="3"/>
                    <a:pt x="0" y="2"/>
                  </a:cubicBezTo>
                  <a:cubicBezTo>
                    <a:pt x="2" y="0"/>
                    <a:pt x="9" y="0"/>
                    <a:pt x="10" y="2"/>
                  </a:cubicBezTo>
                  <a:cubicBezTo>
                    <a:pt x="9" y="2"/>
                    <a:pt x="10" y="3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2531781" y="4286250"/>
              <a:ext cx="124941" cy="15875"/>
            </a:xfrm>
            <a:custGeom>
              <a:avLst/>
              <a:gdLst>
                <a:gd name="T0" fmla="*/ 0 w 22"/>
                <a:gd name="T1" fmla="*/ 2 h 5"/>
                <a:gd name="T2" fmla="*/ 22 w 22"/>
                <a:gd name="T3" fmla="*/ 2 h 5"/>
                <a:gd name="T4" fmla="*/ 0 w 22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5">
                  <a:moveTo>
                    <a:pt x="0" y="2"/>
                  </a:moveTo>
                  <a:cubicBezTo>
                    <a:pt x="7" y="1"/>
                    <a:pt x="18" y="0"/>
                    <a:pt x="22" y="2"/>
                  </a:cubicBezTo>
                  <a:cubicBezTo>
                    <a:pt x="11" y="2"/>
                    <a:pt x="8" y="5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20"/>
            <p:cNvSpPr>
              <a:spLocks/>
            </p:cNvSpPr>
            <p:nvPr/>
          </p:nvSpPr>
          <p:spPr bwMode="auto">
            <a:xfrm>
              <a:off x="2606746" y="4479925"/>
              <a:ext cx="49976" cy="9525"/>
            </a:xfrm>
            <a:custGeom>
              <a:avLst/>
              <a:gdLst>
                <a:gd name="T0" fmla="*/ 9 w 9"/>
                <a:gd name="T1" fmla="*/ 2 h 3"/>
                <a:gd name="T2" fmla="*/ 2 w 9"/>
                <a:gd name="T3" fmla="*/ 3 h 3"/>
                <a:gd name="T4" fmla="*/ 9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9" y="2"/>
                  </a:moveTo>
                  <a:cubicBezTo>
                    <a:pt x="8" y="3"/>
                    <a:pt x="5" y="3"/>
                    <a:pt x="2" y="3"/>
                  </a:cubicBezTo>
                  <a:cubicBezTo>
                    <a:pt x="0" y="0"/>
                    <a:pt x="9" y="0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27"/>
            <p:cNvSpPr>
              <a:spLocks/>
            </p:cNvSpPr>
            <p:nvPr/>
          </p:nvSpPr>
          <p:spPr bwMode="auto">
            <a:xfrm>
              <a:off x="9300765" y="4262438"/>
              <a:ext cx="222116" cy="15875"/>
            </a:xfrm>
            <a:custGeom>
              <a:avLst/>
              <a:gdLst>
                <a:gd name="T0" fmla="*/ 0 w 39"/>
                <a:gd name="T1" fmla="*/ 4 h 5"/>
                <a:gd name="T2" fmla="*/ 39 w 39"/>
                <a:gd name="T3" fmla="*/ 3 h 5"/>
                <a:gd name="T4" fmla="*/ 0 w 39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">
                  <a:moveTo>
                    <a:pt x="0" y="4"/>
                  </a:moveTo>
                  <a:cubicBezTo>
                    <a:pt x="10" y="2"/>
                    <a:pt x="31" y="0"/>
                    <a:pt x="39" y="3"/>
                  </a:cubicBezTo>
                  <a:cubicBezTo>
                    <a:pt x="28" y="3"/>
                    <a:pt x="7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28"/>
            <p:cNvSpPr>
              <a:spLocks/>
            </p:cNvSpPr>
            <p:nvPr/>
          </p:nvSpPr>
          <p:spPr bwMode="auto">
            <a:xfrm>
              <a:off x="9206366" y="4229100"/>
              <a:ext cx="191576" cy="14288"/>
            </a:xfrm>
            <a:custGeom>
              <a:avLst/>
              <a:gdLst>
                <a:gd name="T0" fmla="*/ 27 w 34"/>
                <a:gd name="T1" fmla="*/ 0 h 4"/>
                <a:gd name="T2" fmla="*/ 34 w 34"/>
                <a:gd name="T3" fmla="*/ 0 h 4"/>
                <a:gd name="T4" fmla="*/ 0 w 34"/>
                <a:gd name="T5" fmla="*/ 1 h 4"/>
                <a:gd name="T6" fmla="*/ 27 w 3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4">
                  <a:moveTo>
                    <a:pt x="27" y="0"/>
                  </a:moveTo>
                  <a:cubicBezTo>
                    <a:pt x="29" y="0"/>
                    <a:pt x="32" y="0"/>
                    <a:pt x="34" y="0"/>
                  </a:cubicBezTo>
                  <a:cubicBezTo>
                    <a:pt x="23" y="2"/>
                    <a:pt x="6" y="4"/>
                    <a:pt x="0" y="1"/>
                  </a:cubicBezTo>
                  <a:cubicBezTo>
                    <a:pt x="7" y="1"/>
                    <a:pt x="18" y="1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30"/>
            <p:cNvSpPr>
              <a:spLocks/>
            </p:cNvSpPr>
            <p:nvPr/>
          </p:nvSpPr>
          <p:spPr bwMode="auto">
            <a:xfrm>
              <a:off x="8523359" y="4292600"/>
              <a:ext cx="69412" cy="12700"/>
            </a:xfrm>
            <a:custGeom>
              <a:avLst/>
              <a:gdLst>
                <a:gd name="T0" fmla="*/ 0 w 12"/>
                <a:gd name="T1" fmla="*/ 2 h 4"/>
                <a:gd name="T2" fmla="*/ 12 w 12"/>
                <a:gd name="T3" fmla="*/ 3 h 4"/>
                <a:gd name="T4" fmla="*/ 0 w 1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0" y="2"/>
                  </a:moveTo>
                  <a:cubicBezTo>
                    <a:pt x="4" y="4"/>
                    <a:pt x="8" y="0"/>
                    <a:pt x="12" y="3"/>
                  </a:cubicBezTo>
                  <a:cubicBezTo>
                    <a:pt x="8" y="4"/>
                    <a:pt x="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3"/>
            <p:cNvSpPr>
              <a:spLocks/>
            </p:cNvSpPr>
            <p:nvPr/>
          </p:nvSpPr>
          <p:spPr bwMode="auto">
            <a:xfrm>
              <a:off x="8120775" y="4308475"/>
              <a:ext cx="74965" cy="15875"/>
            </a:xfrm>
            <a:custGeom>
              <a:avLst/>
              <a:gdLst>
                <a:gd name="T0" fmla="*/ 5 w 13"/>
                <a:gd name="T1" fmla="*/ 2 h 5"/>
                <a:gd name="T2" fmla="*/ 2 w 13"/>
                <a:gd name="T3" fmla="*/ 1 h 5"/>
                <a:gd name="T4" fmla="*/ 13 w 13"/>
                <a:gd name="T5" fmla="*/ 2 h 5"/>
                <a:gd name="T6" fmla="*/ 4 w 13"/>
                <a:gd name="T7" fmla="*/ 4 h 5"/>
                <a:gd name="T8" fmla="*/ 5 w 1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5" y="2"/>
                  </a:moveTo>
                  <a:cubicBezTo>
                    <a:pt x="3" y="2"/>
                    <a:pt x="0" y="2"/>
                    <a:pt x="2" y="1"/>
                  </a:cubicBezTo>
                  <a:cubicBezTo>
                    <a:pt x="5" y="2"/>
                    <a:pt x="12" y="0"/>
                    <a:pt x="13" y="2"/>
                  </a:cubicBezTo>
                  <a:cubicBezTo>
                    <a:pt x="8" y="2"/>
                    <a:pt x="7" y="5"/>
                    <a:pt x="4" y="4"/>
                  </a:cubicBezTo>
                  <a:cubicBezTo>
                    <a:pt x="4" y="4"/>
                    <a:pt x="5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35"/>
            <p:cNvSpPr>
              <a:spLocks/>
            </p:cNvSpPr>
            <p:nvPr/>
          </p:nvSpPr>
          <p:spPr bwMode="auto">
            <a:xfrm>
              <a:off x="7690424" y="4311650"/>
              <a:ext cx="347057" cy="33338"/>
            </a:xfrm>
            <a:custGeom>
              <a:avLst/>
              <a:gdLst>
                <a:gd name="T0" fmla="*/ 29 w 61"/>
                <a:gd name="T1" fmla="*/ 5 h 10"/>
                <a:gd name="T2" fmla="*/ 38 w 61"/>
                <a:gd name="T3" fmla="*/ 5 h 10"/>
                <a:gd name="T4" fmla="*/ 37 w 61"/>
                <a:gd name="T5" fmla="*/ 2 h 10"/>
                <a:gd name="T6" fmla="*/ 61 w 61"/>
                <a:gd name="T7" fmla="*/ 2 h 10"/>
                <a:gd name="T8" fmla="*/ 60 w 61"/>
                <a:gd name="T9" fmla="*/ 3 h 10"/>
                <a:gd name="T10" fmla="*/ 61 w 61"/>
                <a:gd name="T11" fmla="*/ 4 h 10"/>
                <a:gd name="T12" fmla="*/ 56 w 61"/>
                <a:gd name="T13" fmla="*/ 5 h 10"/>
                <a:gd name="T14" fmla="*/ 42 w 61"/>
                <a:gd name="T15" fmla="*/ 7 h 10"/>
                <a:gd name="T16" fmla="*/ 42 w 61"/>
                <a:gd name="T17" fmla="*/ 3 h 10"/>
                <a:gd name="T18" fmla="*/ 39 w 61"/>
                <a:gd name="T19" fmla="*/ 5 h 10"/>
                <a:gd name="T20" fmla="*/ 41 w 61"/>
                <a:gd name="T21" fmla="*/ 7 h 10"/>
                <a:gd name="T22" fmla="*/ 0 w 61"/>
                <a:gd name="T23" fmla="*/ 5 h 10"/>
                <a:gd name="T24" fmla="*/ 29 w 61"/>
                <a:gd name="T2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10">
                  <a:moveTo>
                    <a:pt x="29" y="5"/>
                  </a:moveTo>
                  <a:cubicBezTo>
                    <a:pt x="35" y="4"/>
                    <a:pt x="32" y="3"/>
                    <a:pt x="38" y="5"/>
                  </a:cubicBezTo>
                  <a:cubicBezTo>
                    <a:pt x="37" y="4"/>
                    <a:pt x="36" y="3"/>
                    <a:pt x="37" y="2"/>
                  </a:cubicBezTo>
                  <a:cubicBezTo>
                    <a:pt x="44" y="3"/>
                    <a:pt x="53" y="0"/>
                    <a:pt x="61" y="2"/>
                  </a:cubicBezTo>
                  <a:cubicBezTo>
                    <a:pt x="60" y="2"/>
                    <a:pt x="59" y="2"/>
                    <a:pt x="60" y="3"/>
                  </a:cubicBezTo>
                  <a:cubicBezTo>
                    <a:pt x="60" y="3"/>
                    <a:pt x="61" y="3"/>
                    <a:pt x="61" y="4"/>
                  </a:cubicBezTo>
                  <a:cubicBezTo>
                    <a:pt x="58" y="4"/>
                    <a:pt x="54" y="2"/>
                    <a:pt x="56" y="5"/>
                  </a:cubicBezTo>
                  <a:cubicBezTo>
                    <a:pt x="49" y="5"/>
                    <a:pt x="47" y="2"/>
                    <a:pt x="42" y="7"/>
                  </a:cubicBezTo>
                  <a:cubicBezTo>
                    <a:pt x="41" y="5"/>
                    <a:pt x="46" y="3"/>
                    <a:pt x="42" y="3"/>
                  </a:cubicBezTo>
                  <a:cubicBezTo>
                    <a:pt x="41" y="3"/>
                    <a:pt x="39" y="4"/>
                    <a:pt x="39" y="5"/>
                  </a:cubicBezTo>
                  <a:cubicBezTo>
                    <a:pt x="40" y="5"/>
                    <a:pt x="41" y="5"/>
                    <a:pt x="41" y="7"/>
                  </a:cubicBezTo>
                  <a:cubicBezTo>
                    <a:pt x="30" y="10"/>
                    <a:pt x="9" y="10"/>
                    <a:pt x="0" y="5"/>
                  </a:cubicBezTo>
                  <a:cubicBezTo>
                    <a:pt x="11" y="5"/>
                    <a:pt x="28" y="1"/>
                    <a:pt x="2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36"/>
            <p:cNvSpPr>
              <a:spLocks noEditPoints="1"/>
            </p:cNvSpPr>
            <p:nvPr/>
          </p:nvSpPr>
          <p:spPr bwMode="auto">
            <a:xfrm>
              <a:off x="2498463" y="4229100"/>
              <a:ext cx="5225279" cy="184150"/>
            </a:xfrm>
            <a:custGeom>
              <a:avLst/>
              <a:gdLst>
                <a:gd name="T0" fmla="*/ 48 w 921"/>
                <a:gd name="T1" fmla="*/ 20 h 56"/>
                <a:gd name="T2" fmla="*/ 31 w 921"/>
                <a:gd name="T3" fmla="*/ 23 h 56"/>
                <a:gd name="T4" fmla="*/ 5 w 921"/>
                <a:gd name="T5" fmla="*/ 31 h 56"/>
                <a:gd name="T6" fmla="*/ 2 w 921"/>
                <a:gd name="T7" fmla="*/ 43 h 56"/>
                <a:gd name="T8" fmla="*/ 148 w 921"/>
                <a:gd name="T9" fmla="*/ 51 h 56"/>
                <a:gd name="T10" fmla="*/ 166 w 921"/>
                <a:gd name="T11" fmla="*/ 53 h 56"/>
                <a:gd name="T12" fmla="*/ 344 w 921"/>
                <a:gd name="T13" fmla="*/ 53 h 56"/>
                <a:gd name="T14" fmla="*/ 644 w 921"/>
                <a:gd name="T15" fmla="*/ 49 h 56"/>
                <a:gd name="T16" fmla="*/ 783 w 921"/>
                <a:gd name="T17" fmla="*/ 41 h 56"/>
                <a:gd name="T18" fmla="*/ 826 w 921"/>
                <a:gd name="T19" fmla="*/ 39 h 56"/>
                <a:gd name="T20" fmla="*/ 645 w 921"/>
                <a:gd name="T21" fmla="*/ 45 h 56"/>
                <a:gd name="T22" fmla="*/ 287 w 921"/>
                <a:gd name="T23" fmla="*/ 44 h 56"/>
                <a:gd name="T24" fmla="*/ 406 w 921"/>
                <a:gd name="T25" fmla="*/ 42 h 56"/>
                <a:gd name="T26" fmla="*/ 386 w 921"/>
                <a:gd name="T27" fmla="*/ 37 h 56"/>
                <a:gd name="T28" fmla="*/ 373 w 921"/>
                <a:gd name="T29" fmla="*/ 41 h 56"/>
                <a:gd name="T30" fmla="*/ 349 w 921"/>
                <a:gd name="T31" fmla="*/ 41 h 56"/>
                <a:gd name="T32" fmla="*/ 193 w 921"/>
                <a:gd name="T33" fmla="*/ 38 h 56"/>
                <a:gd name="T34" fmla="*/ 115 w 921"/>
                <a:gd name="T35" fmla="*/ 37 h 56"/>
                <a:gd name="T36" fmla="*/ 264 w 921"/>
                <a:gd name="T37" fmla="*/ 29 h 56"/>
                <a:gd name="T38" fmla="*/ 281 w 921"/>
                <a:gd name="T39" fmla="*/ 25 h 56"/>
                <a:gd name="T40" fmla="*/ 314 w 921"/>
                <a:gd name="T41" fmla="*/ 31 h 56"/>
                <a:gd name="T42" fmla="*/ 296 w 921"/>
                <a:gd name="T43" fmla="*/ 27 h 56"/>
                <a:gd name="T44" fmla="*/ 329 w 921"/>
                <a:gd name="T45" fmla="*/ 23 h 56"/>
                <a:gd name="T46" fmla="*/ 377 w 921"/>
                <a:gd name="T47" fmla="*/ 19 h 56"/>
                <a:gd name="T48" fmla="*/ 530 w 921"/>
                <a:gd name="T49" fmla="*/ 20 h 56"/>
                <a:gd name="T50" fmla="*/ 921 w 921"/>
                <a:gd name="T51" fmla="*/ 0 h 56"/>
                <a:gd name="T52" fmla="*/ 618 w 921"/>
                <a:gd name="T53" fmla="*/ 11 h 56"/>
                <a:gd name="T54" fmla="*/ 525 w 921"/>
                <a:gd name="T55" fmla="*/ 16 h 56"/>
                <a:gd name="T56" fmla="*/ 495 w 921"/>
                <a:gd name="T57" fmla="*/ 13 h 56"/>
                <a:gd name="T58" fmla="*/ 447 w 921"/>
                <a:gd name="T59" fmla="*/ 16 h 56"/>
                <a:gd name="T60" fmla="*/ 427 w 921"/>
                <a:gd name="T61" fmla="*/ 14 h 56"/>
                <a:gd name="T62" fmla="*/ 391 w 921"/>
                <a:gd name="T63" fmla="*/ 13 h 56"/>
                <a:gd name="T64" fmla="*/ 347 w 921"/>
                <a:gd name="T65" fmla="*/ 16 h 56"/>
                <a:gd name="T66" fmla="*/ 341 w 921"/>
                <a:gd name="T67" fmla="*/ 13 h 56"/>
                <a:gd name="T68" fmla="*/ 329 w 921"/>
                <a:gd name="T69" fmla="*/ 16 h 56"/>
                <a:gd name="T70" fmla="*/ 318 w 921"/>
                <a:gd name="T71" fmla="*/ 13 h 56"/>
                <a:gd name="T72" fmla="*/ 296 w 921"/>
                <a:gd name="T73" fmla="*/ 15 h 56"/>
                <a:gd name="T74" fmla="*/ 278 w 921"/>
                <a:gd name="T75" fmla="*/ 12 h 56"/>
                <a:gd name="T76" fmla="*/ 29 w 921"/>
                <a:gd name="T77" fmla="*/ 17 h 56"/>
                <a:gd name="T78" fmla="*/ 33 w 921"/>
                <a:gd name="T79" fmla="*/ 22 h 56"/>
                <a:gd name="T80" fmla="*/ 180 w 921"/>
                <a:gd name="T81" fmla="*/ 42 h 56"/>
                <a:gd name="T82" fmla="*/ 135 w 921"/>
                <a:gd name="T83" fmla="*/ 41 h 56"/>
                <a:gd name="T84" fmla="*/ 135 w 921"/>
                <a:gd name="T85" fmla="*/ 41 h 56"/>
                <a:gd name="T86" fmla="*/ 233 w 921"/>
                <a:gd name="T87" fmla="*/ 28 h 56"/>
                <a:gd name="T88" fmla="*/ 233 w 921"/>
                <a:gd name="T89" fmla="*/ 2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21" h="56">
                  <a:moveTo>
                    <a:pt x="33" y="22"/>
                  </a:moveTo>
                  <a:cubicBezTo>
                    <a:pt x="38" y="22"/>
                    <a:pt x="41" y="20"/>
                    <a:pt x="48" y="20"/>
                  </a:cubicBezTo>
                  <a:cubicBezTo>
                    <a:pt x="47" y="26"/>
                    <a:pt x="34" y="23"/>
                    <a:pt x="30" y="25"/>
                  </a:cubicBezTo>
                  <a:cubicBezTo>
                    <a:pt x="29" y="24"/>
                    <a:pt x="30" y="23"/>
                    <a:pt x="31" y="23"/>
                  </a:cubicBezTo>
                  <a:cubicBezTo>
                    <a:pt x="28" y="22"/>
                    <a:pt x="19" y="22"/>
                    <a:pt x="21" y="27"/>
                  </a:cubicBezTo>
                  <a:cubicBezTo>
                    <a:pt x="13" y="28"/>
                    <a:pt x="7" y="26"/>
                    <a:pt x="5" y="31"/>
                  </a:cubicBezTo>
                  <a:cubicBezTo>
                    <a:pt x="6" y="35"/>
                    <a:pt x="12" y="35"/>
                    <a:pt x="17" y="36"/>
                  </a:cubicBezTo>
                  <a:cubicBezTo>
                    <a:pt x="13" y="39"/>
                    <a:pt x="2" y="37"/>
                    <a:pt x="2" y="43"/>
                  </a:cubicBezTo>
                  <a:cubicBezTo>
                    <a:pt x="8" y="39"/>
                    <a:pt x="0" y="50"/>
                    <a:pt x="6" y="53"/>
                  </a:cubicBezTo>
                  <a:cubicBezTo>
                    <a:pt x="53" y="52"/>
                    <a:pt x="107" y="51"/>
                    <a:pt x="148" y="51"/>
                  </a:cubicBezTo>
                  <a:cubicBezTo>
                    <a:pt x="147" y="53"/>
                    <a:pt x="146" y="51"/>
                    <a:pt x="144" y="51"/>
                  </a:cubicBezTo>
                  <a:cubicBezTo>
                    <a:pt x="146" y="56"/>
                    <a:pt x="164" y="45"/>
                    <a:pt x="166" y="53"/>
                  </a:cubicBezTo>
                  <a:cubicBezTo>
                    <a:pt x="214" y="49"/>
                    <a:pt x="290" y="55"/>
                    <a:pt x="343" y="52"/>
                  </a:cubicBezTo>
                  <a:cubicBezTo>
                    <a:pt x="345" y="51"/>
                    <a:pt x="346" y="53"/>
                    <a:pt x="344" y="53"/>
                  </a:cubicBezTo>
                  <a:cubicBezTo>
                    <a:pt x="408" y="53"/>
                    <a:pt x="479" y="52"/>
                    <a:pt x="540" y="51"/>
                  </a:cubicBezTo>
                  <a:cubicBezTo>
                    <a:pt x="572" y="50"/>
                    <a:pt x="612" y="52"/>
                    <a:pt x="644" y="49"/>
                  </a:cubicBezTo>
                  <a:cubicBezTo>
                    <a:pt x="652" y="48"/>
                    <a:pt x="659" y="44"/>
                    <a:pt x="660" y="48"/>
                  </a:cubicBezTo>
                  <a:cubicBezTo>
                    <a:pt x="705" y="44"/>
                    <a:pt x="740" y="44"/>
                    <a:pt x="783" y="41"/>
                  </a:cubicBezTo>
                  <a:cubicBezTo>
                    <a:pt x="783" y="40"/>
                    <a:pt x="781" y="41"/>
                    <a:pt x="781" y="40"/>
                  </a:cubicBezTo>
                  <a:cubicBezTo>
                    <a:pt x="803" y="43"/>
                    <a:pt x="807" y="38"/>
                    <a:pt x="826" y="39"/>
                  </a:cubicBezTo>
                  <a:cubicBezTo>
                    <a:pt x="827" y="36"/>
                    <a:pt x="821" y="39"/>
                    <a:pt x="823" y="36"/>
                  </a:cubicBezTo>
                  <a:cubicBezTo>
                    <a:pt x="754" y="39"/>
                    <a:pt x="702" y="43"/>
                    <a:pt x="645" y="45"/>
                  </a:cubicBezTo>
                  <a:cubicBezTo>
                    <a:pt x="527" y="49"/>
                    <a:pt x="400" y="49"/>
                    <a:pt x="290" y="46"/>
                  </a:cubicBezTo>
                  <a:cubicBezTo>
                    <a:pt x="288" y="46"/>
                    <a:pt x="288" y="44"/>
                    <a:pt x="287" y="44"/>
                  </a:cubicBezTo>
                  <a:cubicBezTo>
                    <a:pt x="260" y="44"/>
                    <a:pt x="232" y="42"/>
                    <a:pt x="206" y="41"/>
                  </a:cubicBezTo>
                  <a:cubicBezTo>
                    <a:pt x="275" y="39"/>
                    <a:pt x="332" y="44"/>
                    <a:pt x="406" y="42"/>
                  </a:cubicBezTo>
                  <a:cubicBezTo>
                    <a:pt x="400" y="39"/>
                    <a:pt x="385" y="42"/>
                    <a:pt x="378" y="40"/>
                  </a:cubicBezTo>
                  <a:cubicBezTo>
                    <a:pt x="379" y="36"/>
                    <a:pt x="383" y="40"/>
                    <a:pt x="386" y="37"/>
                  </a:cubicBezTo>
                  <a:cubicBezTo>
                    <a:pt x="384" y="35"/>
                    <a:pt x="377" y="37"/>
                    <a:pt x="373" y="37"/>
                  </a:cubicBezTo>
                  <a:cubicBezTo>
                    <a:pt x="373" y="38"/>
                    <a:pt x="373" y="40"/>
                    <a:pt x="373" y="41"/>
                  </a:cubicBezTo>
                  <a:cubicBezTo>
                    <a:pt x="366" y="40"/>
                    <a:pt x="358" y="40"/>
                    <a:pt x="352" y="38"/>
                  </a:cubicBezTo>
                  <a:cubicBezTo>
                    <a:pt x="348" y="37"/>
                    <a:pt x="351" y="41"/>
                    <a:pt x="349" y="41"/>
                  </a:cubicBezTo>
                  <a:cubicBezTo>
                    <a:pt x="316" y="39"/>
                    <a:pt x="277" y="42"/>
                    <a:pt x="246" y="36"/>
                  </a:cubicBezTo>
                  <a:cubicBezTo>
                    <a:pt x="235" y="40"/>
                    <a:pt x="210" y="36"/>
                    <a:pt x="193" y="38"/>
                  </a:cubicBezTo>
                  <a:cubicBezTo>
                    <a:pt x="169" y="39"/>
                    <a:pt x="140" y="35"/>
                    <a:pt x="122" y="35"/>
                  </a:cubicBezTo>
                  <a:cubicBezTo>
                    <a:pt x="122" y="35"/>
                    <a:pt x="117" y="37"/>
                    <a:pt x="115" y="37"/>
                  </a:cubicBezTo>
                  <a:cubicBezTo>
                    <a:pt x="106" y="38"/>
                    <a:pt x="96" y="36"/>
                    <a:pt x="89" y="35"/>
                  </a:cubicBezTo>
                  <a:cubicBezTo>
                    <a:pt x="145" y="28"/>
                    <a:pt x="219" y="35"/>
                    <a:pt x="264" y="29"/>
                  </a:cubicBezTo>
                  <a:cubicBezTo>
                    <a:pt x="253" y="29"/>
                    <a:pt x="246" y="29"/>
                    <a:pt x="241" y="26"/>
                  </a:cubicBezTo>
                  <a:cubicBezTo>
                    <a:pt x="256" y="28"/>
                    <a:pt x="258" y="23"/>
                    <a:pt x="281" y="25"/>
                  </a:cubicBezTo>
                  <a:cubicBezTo>
                    <a:pt x="285" y="27"/>
                    <a:pt x="277" y="30"/>
                    <a:pt x="280" y="31"/>
                  </a:cubicBezTo>
                  <a:cubicBezTo>
                    <a:pt x="292" y="30"/>
                    <a:pt x="301" y="33"/>
                    <a:pt x="314" y="31"/>
                  </a:cubicBezTo>
                  <a:cubicBezTo>
                    <a:pt x="307" y="29"/>
                    <a:pt x="299" y="28"/>
                    <a:pt x="291" y="28"/>
                  </a:cubicBezTo>
                  <a:cubicBezTo>
                    <a:pt x="290" y="26"/>
                    <a:pt x="295" y="28"/>
                    <a:pt x="296" y="27"/>
                  </a:cubicBezTo>
                  <a:cubicBezTo>
                    <a:pt x="282" y="23"/>
                    <a:pt x="315" y="25"/>
                    <a:pt x="319" y="25"/>
                  </a:cubicBezTo>
                  <a:cubicBezTo>
                    <a:pt x="323" y="25"/>
                    <a:pt x="327" y="23"/>
                    <a:pt x="329" y="23"/>
                  </a:cubicBezTo>
                  <a:cubicBezTo>
                    <a:pt x="339" y="22"/>
                    <a:pt x="361" y="22"/>
                    <a:pt x="372" y="23"/>
                  </a:cubicBezTo>
                  <a:cubicBezTo>
                    <a:pt x="372" y="20"/>
                    <a:pt x="375" y="20"/>
                    <a:pt x="377" y="19"/>
                  </a:cubicBezTo>
                  <a:cubicBezTo>
                    <a:pt x="381" y="19"/>
                    <a:pt x="384" y="21"/>
                    <a:pt x="388" y="22"/>
                  </a:cubicBezTo>
                  <a:cubicBezTo>
                    <a:pt x="433" y="19"/>
                    <a:pt x="486" y="18"/>
                    <a:pt x="530" y="20"/>
                  </a:cubicBezTo>
                  <a:cubicBezTo>
                    <a:pt x="530" y="19"/>
                    <a:pt x="529" y="19"/>
                    <a:pt x="530" y="18"/>
                  </a:cubicBezTo>
                  <a:cubicBezTo>
                    <a:pt x="648" y="16"/>
                    <a:pt x="801" y="9"/>
                    <a:pt x="921" y="0"/>
                  </a:cubicBezTo>
                  <a:cubicBezTo>
                    <a:pt x="823" y="2"/>
                    <a:pt x="728" y="10"/>
                    <a:pt x="635" y="13"/>
                  </a:cubicBezTo>
                  <a:cubicBezTo>
                    <a:pt x="631" y="10"/>
                    <a:pt x="625" y="10"/>
                    <a:pt x="618" y="11"/>
                  </a:cubicBezTo>
                  <a:cubicBezTo>
                    <a:pt x="621" y="12"/>
                    <a:pt x="628" y="11"/>
                    <a:pt x="632" y="12"/>
                  </a:cubicBezTo>
                  <a:cubicBezTo>
                    <a:pt x="603" y="14"/>
                    <a:pt x="556" y="14"/>
                    <a:pt x="525" y="16"/>
                  </a:cubicBezTo>
                  <a:cubicBezTo>
                    <a:pt x="521" y="16"/>
                    <a:pt x="528" y="12"/>
                    <a:pt x="524" y="13"/>
                  </a:cubicBezTo>
                  <a:cubicBezTo>
                    <a:pt x="511" y="14"/>
                    <a:pt x="505" y="13"/>
                    <a:pt x="495" y="13"/>
                  </a:cubicBezTo>
                  <a:cubicBezTo>
                    <a:pt x="499" y="15"/>
                    <a:pt x="505" y="15"/>
                    <a:pt x="511" y="14"/>
                  </a:cubicBezTo>
                  <a:cubicBezTo>
                    <a:pt x="489" y="17"/>
                    <a:pt x="467" y="17"/>
                    <a:pt x="447" y="16"/>
                  </a:cubicBezTo>
                  <a:cubicBezTo>
                    <a:pt x="445" y="14"/>
                    <a:pt x="443" y="13"/>
                    <a:pt x="432" y="14"/>
                  </a:cubicBezTo>
                  <a:cubicBezTo>
                    <a:pt x="431" y="14"/>
                    <a:pt x="427" y="14"/>
                    <a:pt x="427" y="14"/>
                  </a:cubicBezTo>
                  <a:cubicBezTo>
                    <a:pt x="426" y="15"/>
                    <a:pt x="424" y="17"/>
                    <a:pt x="418" y="16"/>
                  </a:cubicBezTo>
                  <a:cubicBezTo>
                    <a:pt x="420" y="12"/>
                    <a:pt x="400" y="14"/>
                    <a:pt x="391" y="13"/>
                  </a:cubicBezTo>
                  <a:cubicBezTo>
                    <a:pt x="391" y="14"/>
                    <a:pt x="393" y="14"/>
                    <a:pt x="393" y="15"/>
                  </a:cubicBezTo>
                  <a:cubicBezTo>
                    <a:pt x="378" y="16"/>
                    <a:pt x="363" y="17"/>
                    <a:pt x="347" y="16"/>
                  </a:cubicBezTo>
                  <a:cubicBezTo>
                    <a:pt x="349" y="14"/>
                    <a:pt x="356" y="15"/>
                    <a:pt x="358" y="14"/>
                  </a:cubicBezTo>
                  <a:cubicBezTo>
                    <a:pt x="354" y="11"/>
                    <a:pt x="345" y="15"/>
                    <a:pt x="341" y="13"/>
                  </a:cubicBezTo>
                  <a:cubicBezTo>
                    <a:pt x="341" y="15"/>
                    <a:pt x="346" y="13"/>
                    <a:pt x="346" y="15"/>
                  </a:cubicBezTo>
                  <a:cubicBezTo>
                    <a:pt x="340" y="17"/>
                    <a:pt x="336" y="16"/>
                    <a:pt x="329" y="16"/>
                  </a:cubicBezTo>
                  <a:cubicBezTo>
                    <a:pt x="334" y="13"/>
                    <a:pt x="325" y="10"/>
                    <a:pt x="332" y="10"/>
                  </a:cubicBezTo>
                  <a:cubicBezTo>
                    <a:pt x="326" y="8"/>
                    <a:pt x="321" y="9"/>
                    <a:pt x="318" y="13"/>
                  </a:cubicBezTo>
                  <a:cubicBezTo>
                    <a:pt x="319" y="15"/>
                    <a:pt x="323" y="14"/>
                    <a:pt x="327" y="14"/>
                  </a:cubicBezTo>
                  <a:cubicBezTo>
                    <a:pt x="318" y="17"/>
                    <a:pt x="308" y="16"/>
                    <a:pt x="296" y="15"/>
                  </a:cubicBezTo>
                  <a:cubicBezTo>
                    <a:pt x="297" y="12"/>
                    <a:pt x="302" y="14"/>
                    <a:pt x="305" y="13"/>
                  </a:cubicBezTo>
                  <a:cubicBezTo>
                    <a:pt x="298" y="11"/>
                    <a:pt x="289" y="12"/>
                    <a:pt x="278" y="12"/>
                  </a:cubicBezTo>
                  <a:cubicBezTo>
                    <a:pt x="277" y="11"/>
                    <a:pt x="281" y="10"/>
                    <a:pt x="277" y="8"/>
                  </a:cubicBezTo>
                  <a:cubicBezTo>
                    <a:pt x="194" y="2"/>
                    <a:pt x="109" y="12"/>
                    <a:pt x="29" y="17"/>
                  </a:cubicBezTo>
                  <a:cubicBezTo>
                    <a:pt x="28" y="21"/>
                    <a:pt x="34" y="18"/>
                    <a:pt x="36" y="19"/>
                  </a:cubicBezTo>
                  <a:cubicBezTo>
                    <a:pt x="37" y="21"/>
                    <a:pt x="31" y="18"/>
                    <a:pt x="33" y="22"/>
                  </a:cubicBezTo>
                  <a:close/>
                  <a:moveTo>
                    <a:pt x="162" y="41"/>
                  </a:moveTo>
                  <a:cubicBezTo>
                    <a:pt x="168" y="40"/>
                    <a:pt x="177" y="38"/>
                    <a:pt x="180" y="42"/>
                  </a:cubicBezTo>
                  <a:cubicBezTo>
                    <a:pt x="174" y="42"/>
                    <a:pt x="165" y="44"/>
                    <a:pt x="162" y="41"/>
                  </a:cubicBezTo>
                  <a:close/>
                  <a:moveTo>
                    <a:pt x="135" y="41"/>
                  </a:moveTo>
                  <a:cubicBezTo>
                    <a:pt x="148" y="41"/>
                    <a:pt x="152" y="40"/>
                    <a:pt x="161" y="42"/>
                  </a:cubicBezTo>
                  <a:cubicBezTo>
                    <a:pt x="152" y="42"/>
                    <a:pt x="141" y="44"/>
                    <a:pt x="135" y="41"/>
                  </a:cubicBezTo>
                  <a:close/>
                  <a:moveTo>
                    <a:pt x="233" y="25"/>
                  </a:moveTo>
                  <a:cubicBezTo>
                    <a:pt x="233" y="26"/>
                    <a:pt x="233" y="27"/>
                    <a:pt x="233" y="28"/>
                  </a:cubicBezTo>
                  <a:cubicBezTo>
                    <a:pt x="225" y="30"/>
                    <a:pt x="216" y="27"/>
                    <a:pt x="208" y="25"/>
                  </a:cubicBezTo>
                  <a:cubicBezTo>
                    <a:pt x="218" y="23"/>
                    <a:pt x="225" y="26"/>
                    <a:pt x="23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37"/>
            <p:cNvSpPr>
              <a:spLocks/>
            </p:cNvSpPr>
            <p:nvPr/>
          </p:nvSpPr>
          <p:spPr bwMode="auto">
            <a:xfrm>
              <a:off x="4922305" y="4271963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38"/>
            <p:cNvSpPr>
              <a:spLocks/>
            </p:cNvSpPr>
            <p:nvPr/>
          </p:nvSpPr>
          <p:spPr bwMode="auto">
            <a:xfrm>
              <a:off x="7609908" y="4324350"/>
              <a:ext cx="52753" cy="14288"/>
            </a:xfrm>
            <a:custGeom>
              <a:avLst/>
              <a:gdLst>
                <a:gd name="T0" fmla="*/ 9 w 9"/>
                <a:gd name="T1" fmla="*/ 2 h 4"/>
                <a:gd name="T2" fmla="*/ 6 w 9"/>
                <a:gd name="T3" fmla="*/ 3 h 4"/>
                <a:gd name="T4" fmla="*/ 6 w 9"/>
                <a:gd name="T5" fmla="*/ 4 h 4"/>
                <a:gd name="T6" fmla="*/ 0 w 9"/>
                <a:gd name="T7" fmla="*/ 4 h 4"/>
                <a:gd name="T8" fmla="*/ 0 w 9"/>
                <a:gd name="T9" fmla="*/ 1 h 4"/>
                <a:gd name="T10" fmla="*/ 9 w 9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">
                  <a:moveTo>
                    <a:pt x="9" y="2"/>
                  </a:moveTo>
                  <a:cubicBezTo>
                    <a:pt x="8" y="2"/>
                    <a:pt x="6" y="2"/>
                    <a:pt x="6" y="3"/>
                  </a:cubicBezTo>
                  <a:cubicBezTo>
                    <a:pt x="7" y="3"/>
                    <a:pt x="7" y="4"/>
                    <a:pt x="6" y="4"/>
                  </a:cubicBezTo>
                  <a:cubicBezTo>
                    <a:pt x="4" y="3"/>
                    <a:pt x="4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4" y="3"/>
                    <a:pt x="6" y="0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39"/>
            <p:cNvSpPr>
              <a:spLocks/>
            </p:cNvSpPr>
            <p:nvPr/>
          </p:nvSpPr>
          <p:spPr bwMode="auto">
            <a:xfrm>
              <a:off x="7207322" y="4298950"/>
              <a:ext cx="130494" cy="12700"/>
            </a:xfrm>
            <a:custGeom>
              <a:avLst/>
              <a:gdLst>
                <a:gd name="T0" fmla="*/ 23 w 23"/>
                <a:gd name="T1" fmla="*/ 2 h 4"/>
                <a:gd name="T2" fmla="*/ 2 w 23"/>
                <a:gd name="T3" fmla="*/ 2 h 4"/>
                <a:gd name="T4" fmla="*/ 23 w 2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4">
                  <a:moveTo>
                    <a:pt x="23" y="2"/>
                  </a:moveTo>
                  <a:cubicBezTo>
                    <a:pt x="17" y="4"/>
                    <a:pt x="0" y="4"/>
                    <a:pt x="2" y="2"/>
                  </a:cubicBezTo>
                  <a:cubicBezTo>
                    <a:pt x="5" y="2"/>
                    <a:pt x="20" y="0"/>
                    <a:pt x="2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40"/>
            <p:cNvSpPr>
              <a:spLocks/>
            </p:cNvSpPr>
            <p:nvPr/>
          </p:nvSpPr>
          <p:spPr bwMode="auto">
            <a:xfrm>
              <a:off x="7223981" y="4344988"/>
              <a:ext cx="63859" cy="15875"/>
            </a:xfrm>
            <a:custGeom>
              <a:avLst/>
              <a:gdLst>
                <a:gd name="T0" fmla="*/ 4 w 11"/>
                <a:gd name="T1" fmla="*/ 2 h 5"/>
                <a:gd name="T2" fmla="*/ 9 w 11"/>
                <a:gd name="T3" fmla="*/ 2 h 5"/>
                <a:gd name="T4" fmla="*/ 8 w 11"/>
                <a:gd name="T5" fmla="*/ 0 h 5"/>
                <a:gd name="T6" fmla="*/ 11 w 11"/>
                <a:gd name="T7" fmla="*/ 4 h 5"/>
                <a:gd name="T8" fmla="*/ 4 w 11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4" y="2"/>
                  </a:moveTo>
                  <a:cubicBezTo>
                    <a:pt x="3" y="4"/>
                    <a:pt x="9" y="3"/>
                    <a:pt x="9" y="2"/>
                  </a:cubicBezTo>
                  <a:cubicBezTo>
                    <a:pt x="7" y="2"/>
                    <a:pt x="7" y="0"/>
                    <a:pt x="8" y="0"/>
                  </a:cubicBezTo>
                  <a:cubicBezTo>
                    <a:pt x="8" y="3"/>
                    <a:pt x="11" y="2"/>
                    <a:pt x="11" y="4"/>
                  </a:cubicBezTo>
                  <a:cubicBezTo>
                    <a:pt x="8" y="4"/>
                    <a:pt x="0" y="5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44"/>
            <p:cNvSpPr>
              <a:spLocks/>
            </p:cNvSpPr>
            <p:nvPr/>
          </p:nvSpPr>
          <p:spPr bwMode="auto">
            <a:xfrm>
              <a:off x="6157824" y="4194175"/>
              <a:ext cx="238775" cy="28575"/>
            </a:xfrm>
            <a:custGeom>
              <a:avLst/>
              <a:gdLst>
                <a:gd name="T0" fmla="*/ 0 w 42"/>
                <a:gd name="T1" fmla="*/ 6 h 9"/>
                <a:gd name="T2" fmla="*/ 34 w 42"/>
                <a:gd name="T3" fmla="*/ 5 h 9"/>
                <a:gd name="T4" fmla="*/ 42 w 42"/>
                <a:gd name="T5" fmla="*/ 6 h 9"/>
                <a:gd name="T6" fmla="*/ 0 w 42"/>
                <a:gd name="T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">
                  <a:moveTo>
                    <a:pt x="0" y="6"/>
                  </a:moveTo>
                  <a:cubicBezTo>
                    <a:pt x="8" y="3"/>
                    <a:pt x="23" y="5"/>
                    <a:pt x="34" y="5"/>
                  </a:cubicBezTo>
                  <a:cubicBezTo>
                    <a:pt x="36" y="5"/>
                    <a:pt x="42" y="0"/>
                    <a:pt x="42" y="6"/>
                  </a:cubicBezTo>
                  <a:cubicBezTo>
                    <a:pt x="29" y="6"/>
                    <a:pt x="4" y="9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45"/>
            <p:cNvSpPr>
              <a:spLocks/>
            </p:cNvSpPr>
            <p:nvPr/>
          </p:nvSpPr>
          <p:spPr bwMode="auto">
            <a:xfrm>
              <a:off x="5907944" y="4330700"/>
              <a:ext cx="97177" cy="14288"/>
            </a:xfrm>
            <a:custGeom>
              <a:avLst/>
              <a:gdLst>
                <a:gd name="T0" fmla="*/ 3 w 17"/>
                <a:gd name="T1" fmla="*/ 2 h 4"/>
                <a:gd name="T2" fmla="*/ 17 w 17"/>
                <a:gd name="T3" fmla="*/ 3 h 4"/>
                <a:gd name="T4" fmla="*/ 3 w 17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4">
                  <a:moveTo>
                    <a:pt x="3" y="2"/>
                  </a:moveTo>
                  <a:cubicBezTo>
                    <a:pt x="4" y="2"/>
                    <a:pt x="14" y="0"/>
                    <a:pt x="17" y="3"/>
                  </a:cubicBezTo>
                  <a:cubicBezTo>
                    <a:pt x="15" y="4"/>
                    <a:pt x="0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46"/>
            <p:cNvSpPr>
              <a:spLocks/>
            </p:cNvSpPr>
            <p:nvPr/>
          </p:nvSpPr>
          <p:spPr bwMode="auto">
            <a:xfrm>
              <a:off x="5466489" y="4357688"/>
              <a:ext cx="397033" cy="9525"/>
            </a:xfrm>
            <a:custGeom>
              <a:avLst/>
              <a:gdLst>
                <a:gd name="T0" fmla="*/ 70 w 70"/>
                <a:gd name="T1" fmla="*/ 1 h 3"/>
                <a:gd name="T2" fmla="*/ 0 w 70"/>
                <a:gd name="T3" fmla="*/ 2 h 3"/>
                <a:gd name="T4" fmla="*/ 70 w 70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0" h="3">
                  <a:moveTo>
                    <a:pt x="70" y="1"/>
                  </a:moveTo>
                  <a:cubicBezTo>
                    <a:pt x="40" y="2"/>
                    <a:pt x="28" y="3"/>
                    <a:pt x="0" y="2"/>
                  </a:cubicBezTo>
                  <a:cubicBezTo>
                    <a:pt x="22" y="1"/>
                    <a:pt x="51" y="0"/>
                    <a:pt x="7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8"/>
            <p:cNvSpPr>
              <a:spLocks/>
            </p:cNvSpPr>
            <p:nvPr/>
          </p:nvSpPr>
          <p:spPr bwMode="auto">
            <a:xfrm>
              <a:off x="4808469" y="4354513"/>
              <a:ext cx="435904" cy="15875"/>
            </a:xfrm>
            <a:custGeom>
              <a:avLst/>
              <a:gdLst>
                <a:gd name="T0" fmla="*/ 14 w 77"/>
                <a:gd name="T1" fmla="*/ 0 h 5"/>
                <a:gd name="T2" fmla="*/ 21 w 77"/>
                <a:gd name="T3" fmla="*/ 3 h 5"/>
                <a:gd name="T4" fmla="*/ 62 w 77"/>
                <a:gd name="T5" fmla="*/ 3 h 5"/>
                <a:gd name="T6" fmla="*/ 53 w 77"/>
                <a:gd name="T7" fmla="*/ 5 h 5"/>
                <a:gd name="T8" fmla="*/ 0 w 77"/>
                <a:gd name="T9" fmla="*/ 3 h 5"/>
                <a:gd name="T10" fmla="*/ 14 w 77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5">
                  <a:moveTo>
                    <a:pt x="14" y="0"/>
                  </a:moveTo>
                  <a:cubicBezTo>
                    <a:pt x="16" y="2"/>
                    <a:pt x="18" y="3"/>
                    <a:pt x="21" y="3"/>
                  </a:cubicBezTo>
                  <a:cubicBezTo>
                    <a:pt x="35" y="3"/>
                    <a:pt x="47" y="3"/>
                    <a:pt x="62" y="3"/>
                  </a:cubicBezTo>
                  <a:cubicBezTo>
                    <a:pt x="77" y="4"/>
                    <a:pt x="56" y="5"/>
                    <a:pt x="53" y="5"/>
                  </a:cubicBezTo>
                  <a:cubicBezTo>
                    <a:pt x="41" y="5"/>
                    <a:pt x="12" y="5"/>
                    <a:pt x="0" y="3"/>
                  </a:cubicBezTo>
                  <a:cubicBezTo>
                    <a:pt x="8" y="3"/>
                    <a:pt x="12" y="5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49"/>
            <p:cNvSpPr>
              <a:spLocks/>
            </p:cNvSpPr>
            <p:nvPr/>
          </p:nvSpPr>
          <p:spPr bwMode="auto">
            <a:xfrm>
              <a:off x="4466967" y="4479925"/>
              <a:ext cx="63859" cy="19050"/>
            </a:xfrm>
            <a:custGeom>
              <a:avLst/>
              <a:gdLst>
                <a:gd name="T0" fmla="*/ 8 w 11"/>
                <a:gd name="T1" fmla="*/ 3 h 6"/>
                <a:gd name="T2" fmla="*/ 7 w 11"/>
                <a:gd name="T3" fmla="*/ 4 h 6"/>
                <a:gd name="T4" fmla="*/ 9 w 11"/>
                <a:gd name="T5" fmla="*/ 5 h 6"/>
                <a:gd name="T6" fmla="*/ 3 w 11"/>
                <a:gd name="T7" fmla="*/ 2 h 6"/>
                <a:gd name="T8" fmla="*/ 8 w 11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8" y="3"/>
                  </a:moveTo>
                  <a:cubicBezTo>
                    <a:pt x="7" y="3"/>
                    <a:pt x="7" y="3"/>
                    <a:pt x="7" y="4"/>
                  </a:cubicBezTo>
                  <a:cubicBezTo>
                    <a:pt x="8" y="4"/>
                    <a:pt x="9" y="4"/>
                    <a:pt x="9" y="5"/>
                  </a:cubicBezTo>
                  <a:cubicBezTo>
                    <a:pt x="6" y="6"/>
                    <a:pt x="0" y="4"/>
                    <a:pt x="3" y="2"/>
                  </a:cubicBezTo>
                  <a:cubicBezTo>
                    <a:pt x="4" y="5"/>
                    <a:pt x="11" y="0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50"/>
            <p:cNvSpPr>
              <a:spLocks/>
            </p:cNvSpPr>
            <p:nvPr/>
          </p:nvSpPr>
          <p:spPr bwMode="auto">
            <a:xfrm>
              <a:off x="3770077" y="4475163"/>
              <a:ext cx="169364" cy="14288"/>
            </a:xfrm>
            <a:custGeom>
              <a:avLst/>
              <a:gdLst>
                <a:gd name="T0" fmla="*/ 0 w 30"/>
                <a:gd name="T1" fmla="*/ 2 h 4"/>
                <a:gd name="T2" fmla="*/ 30 w 30"/>
                <a:gd name="T3" fmla="*/ 4 h 4"/>
                <a:gd name="T4" fmla="*/ 0 w 30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">
                  <a:moveTo>
                    <a:pt x="0" y="2"/>
                  </a:moveTo>
                  <a:cubicBezTo>
                    <a:pt x="8" y="0"/>
                    <a:pt x="22" y="2"/>
                    <a:pt x="30" y="4"/>
                  </a:cubicBezTo>
                  <a:cubicBezTo>
                    <a:pt x="20" y="3"/>
                    <a:pt x="8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51"/>
            <p:cNvSpPr>
              <a:spLocks/>
            </p:cNvSpPr>
            <p:nvPr/>
          </p:nvSpPr>
          <p:spPr bwMode="auto">
            <a:xfrm>
              <a:off x="2481804" y="4249738"/>
              <a:ext cx="77741" cy="15875"/>
            </a:xfrm>
            <a:custGeom>
              <a:avLst/>
              <a:gdLst>
                <a:gd name="T0" fmla="*/ 14 w 14"/>
                <a:gd name="T1" fmla="*/ 2 h 5"/>
                <a:gd name="T2" fmla="*/ 14 w 14"/>
                <a:gd name="T3" fmla="*/ 4 h 5"/>
                <a:gd name="T4" fmla="*/ 1 w 14"/>
                <a:gd name="T5" fmla="*/ 5 h 5"/>
                <a:gd name="T6" fmla="*/ 14 w 14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14" y="2"/>
                  </a:moveTo>
                  <a:cubicBezTo>
                    <a:pt x="13" y="3"/>
                    <a:pt x="13" y="3"/>
                    <a:pt x="14" y="4"/>
                  </a:cubicBezTo>
                  <a:cubicBezTo>
                    <a:pt x="9" y="2"/>
                    <a:pt x="7" y="5"/>
                    <a:pt x="1" y="5"/>
                  </a:cubicBezTo>
                  <a:cubicBezTo>
                    <a:pt x="0" y="0"/>
                    <a:pt x="12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3"/>
            <p:cNvSpPr>
              <a:spLocks/>
            </p:cNvSpPr>
            <p:nvPr/>
          </p:nvSpPr>
          <p:spPr bwMode="auto">
            <a:xfrm>
              <a:off x="7526615" y="4327525"/>
              <a:ext cx="44423" cy="20638"/>
            </a:xfrm>
            <a:custGeom>
              <a:avLst/>
              <a:gdLst>
                <a:gd name="T0" fmla="*/ 8 w 8"/>
                <a:gd name="T1" fmla="*/ 3 h 6"/>
                <a:gd name="T2" fmla="*/ 2 w 8"/>
                <a:gd name="T3" fmla="*/ 6 h 6"/>
                <a:gd name="T4" fmla="*/ 0 w 8"/>
                <a:gd name="T5" fmla="*/ 2 h 6"/>
                <a:gd name="T6" fmla="*/ 8 w 8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3"/>
                  </a:moveTo>
                  <a:cubicBezTo>
                    <a:pt x="6" y="5"/>
                    <a:pt x="5" y="3"/>
                    <a:pt x="2" y="6"/>
                  </a:cubicBezTo>
                  <a:cubicBezTo>
                    <a:pt x="2" y="4"/>
                    <a:pt x="1" y="3"/>
                    <a:pt x="0" y="2"/>
                  </a:cubicBezTo>
                  <a:cubicBezTo>
                    <a:pt x="2" y="2"/>
                    <a:pt x="7" y="0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54"/>
            <p:cNvSpPr>
              <a:spLocks/>
            </p:cNvSpPr>
            <p:nvPr/>
          </p:nvSpPr>
          <p:spPr bwMode="auto">
            <a:xfrm>
              <a:off x="7371134" y="4330700"/>
              <a:ext cx="124941" cy="23813"/>
            </a:xfrm>
            <a:custGeom>
              <a:avLst/>
              <a:gdLst>
                <a:gd name="T0" fmla="*/ 22 w 22"/>
                <a:gd name="T1" fmla="*/ 2 h 7"/>
                <a:gd name="T2" fmla="*/ 22 w 22"/>
                <a:gd name="T3" fmla="*/ 4 h 7"/>
                <a:gd name="T4" fmla="*/ 0 w 22"/>
                <a:gd name="T5" fmla="*/ 7 h 7"/>
                <a:gd name="T6" fmla="*/ 0 w 22"/>
                <a:gd name="T7" fmla="*/ 2 h 7"/>
                <a:gd name="T8" fmla="*/ 22 w 22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7">
                  <a:moveTo>
                    <a:pt x="22" y="2"/>
                  </a:moveTo>
                  <a:cubicBezTo>
                    <a:pt x="21" y="2"/>
                    <a:pt x="22" y="3"/>
                    <a:pt x="22" y="4"/>
                  </a:cubicBezTo>
                  <a:cubicBezTo>
                    <a:pt x="15" y="5"/>
                    <a:pt x="7" y="5"/>
                    <a:pt x="0" y="7"/>
                  </a:cubicBezTo>
                  <a:cubicBezTo>
                    <a:pt x="0" y="5"/>
                    <a:pt x="0" y="4"/>
                    <a:pt x="0" y="2"/>
                  </a:cubicBezTo>
                  <a:cubicBezTo>
                    <a:pt x="5" y="4"/>
                    <a:pt x="16" y="0"/>
                    <a:pt x="2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55"/>
            <p:cNvSpPr>
              <a:spLocks/>
            </p:cNvSpPr>
            <p:nvPr/>
          </p:nvSpPr>
          <p:spPr bwMode="auto">
            <a:xfrm>
              <a:off x="2645616" y="4449763"/>
              <a:ext cx="1043945" cy="42863"/>
            </a:xfrm>
            <a:custGeom>
              <a:avLst/>
              <a:gdLst>
                <a:gd name="T0" fmla="*/ 65 w 184"/>
                <a:gd name="T1" fmla="*/ 4 h 13"/>
                <a:gd name="T2" fmla="*/ 158 w 184"/>
                <a:gd name="T3" fmla="*/ 8 h 13"/>
                <a:gd name="T4" fmla="*/ 184 w 184"/>
                <a:gd name="T5" fmla="*/ 8 h 13"/>
                <a:gd name="T6" fmla="*/ 116 w 184"/>
                <a:gd name="T7" fmla="*/ 9 h 13"/>
                <a:gd name="T8" fmla="*/ 83 w 184"/>
                <a:gd name="T9" fmla="*/ 12 h 13"/>
                <a:gd name="T10" fmla="*/ 45 w 184"/>
                <a:gd name="T11" fmla="*/ 10 h 13"/>
                <a:gd name="T12" fmla="*/ 0 w 184"/>
                <a:gd name="T13" fmla="*/ 6 h 13"/>
                <a:gd name="T14" fmla="*/ 65 w 184"/>
                <a:gd name="T1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4" h="13">
                  <a:moveTo>
                    <a:pt x="65" y="4"/>
                  </a:moveTo>
                  <a:cubicBezTo>
                    <a:pt x="97" y="12"/>
                    <a:pt x="129" y="5"/>
                    <a:pt x="158" y="8"/>
                  </a:cubicBezTo>
                  <a:cubicBezTo>
                    <a:pt x="160" y="4"/>
                    <a:pt x="177" y="7"/>
                    <a:pt x="184" y="8"/>
                  </a:cubicBezTo>
                  <a:cubicBezTo>
                    <a:pt x="167" y="13"/>
                    <a:pt x="142" y="9"/>
                    <a:pt x="116" y="9"/>
                  </a:cubicBezTo>
                  <a:cubicBezTo>
                    <a:pt x="104" y="10"/>
                    <a:pt x="93" y="12"/>
                    <a:pt x="83" y="12"/>
                  </a:cubicBezTo>
                  <a:cubicBezTo>
                    <a:pt x="71" y="11"/>
                    <a:pt x="60" y="10"/>
                    <a:pt x="45" y="10"/>
                  </a:cubicBezTo>
                  <a:cubicBezTo>
                    <a:pt x="31" y="10"/>
                    <a:pt x="12" y="12"/>
                    <a:pt x="0" y="6"/>
                  </a:cubicBezTo>
                  <a:cubicBezTo>
                    <a:pt x="19" y="0"/>
                    <a:pt x="44" y="11"/>
                    <a:pt x="6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80" name="图片 7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223628" y="3032957"/>
            <a:ext cx="2326734" cy="247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07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1871662"/>
            <a:ext cx="7696200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9136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179512" y="1052736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 eaLnBrk="0" hangingPunct="0">
              <a:buNone/>
              <a:defRPr/>
            </a:pPr>
            <a:r>
              <a:rPr lang="en-US" altLang="zh-CN" b="1" dirty="0" smtClean="0">
                <a:solidFill>
                  <a:schemeClr val="tx1"/>
                </a:solidFill>
                <a:latin typeface="+mn-ea"/>
              </a:rPr>
              <a:t>G1-Java7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1888" y="2610569"/>
            <a:ext cx="8964488" cy="391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06556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179512" y="1052736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 eaLnBrk="0" hangingPunct="0">
              <a:buNone/>
              <a:defRPr/>
            </a:pPr>
            <a:r>
              <a:rPr lang="en-US" altLang="zh-CN" b="1" dirty="0" smtClean="0">
                <a:solidFill>
                  <a:schemeClr val="tx1"/>
                </a:solidFill>
                <a:latin typeface="+mn-ea"/>
              </a:rPr>
              <a:t>G2-Java8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240" y="2610569"/>
            <a:ext cx="8964488" cy="391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323528" y="1844824"/>
            <a:ext cx="7992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 JDK 1.8</a:t>
            </a:r>
            <a:r>
              <a:rPr lang="zh-CN" altLang="en-US" sz="2400" dirty="0"/>
              <a:t>之后将最初的永久代取消了，由元空间取代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r>
              <a:rPr lang="zh-CN" altLang="en-US" sz="2400" dirty="0" smtClean="0"/>
              <a:t>目的：将</a:t>
            </a:r>
            <a:r>
              <a:rPr lang="en-US" altLang="zh-CN" sz="2400" dirty="0" err="1" smtClean="0"/>
              <a:t>HotSpot</a:t>
            </a:r>
            <a:r>
              <a:rPr lang="zh-CN" altLang="en-US" sz="2400" dirty="0" smtClean="0"/>
              <a:t>与</a:t>
            </a:r>
            <a:r>
              <a:rPr lang="en-US" altLang="zh-CN" sz="2400" dirty="0" err="1" smtClean="0"/>
              <a:t>Jrockit</a:t>
            </a:r>
            <a:r>
              <a:rPr lang="zh-CN" altLang="en-US" sz="2400" dirty="0" smtClean="0"/>
              <a:t>两个标准结合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7837572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179512" y="1052736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0" eaLnBrk="0" hangingPunct="0">
              <a:defRPr/>
            </a:pPr>
            <a:r>
              <a:rPr lang="en-US" altLang="zh-CN" b="1" dirty="0" smtClean="0">
                <a:solidFill>
                  <a:schemeClr val="tx1"/>
                </a:solidFill>
                <a:latin typeface="+mn-ea"/>
              </a:rPr>
              <a:t>GC-3</a:t>
            </a:r>
            <a:r>
              <a:rPr lang="zh-CN" altLang="en-US" b="1" dirty="0" smtClean="0">
                <a:solidFill>
                  <a:schemeClr val="tx1"/>
                </a:solidFill>
                <a:latin typeface="+mn-ea"/>
              </a:rPr>
              <a:t>（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堆内存调优简介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01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）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1916832"/>
            <a:ext cx="8311204" cy="1368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467544" y="3429000"/>
            <a:ext cx="75608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public static void main(String[] </a:t>
            </a:r>
            <a:r>
              <a:rPr lang="en-US" altLang="zh-CN" b="1" dirty="0" err="1"/>
              <a:t>args</a:t>
            </a:r>
            <a:r>
              <a:rPr lang="en-US" altLang="zh-CN" b="1" dirty="0"/>
              <a:t>){</a:t>
            </a:r>
          </a:p>
          <a:p>
            <a:r>
              <a:rPr lang="en-US" altLang="zh-CN" b="1" dirty="0"/>
              <a:t>long </a:t>
            </a:r>
            <a:r>
              <a:rPr lang="en-US" altLang="zh-CN" b="1" dirty="0" err="1"/>
              <a:t>maxMemory</a:t>
            </a:r>
            <a:r>
              <a:rPr lang="en-US" altLang="zh-CN" b="1" dirty="0"/>
              <a:t> = </a:t>
            </a:r>
            <a:r>
              <a:rPr lang="en-US" altLang="zh-CN" b="1" dirty="0" err="1"/>
              <a:t>Runtime.</a:t>
            </a:r>
            <a:r>
              <a:rPr lang="en-US" altLang="zh-CN" b="1" i="1" dirty="0" err="1"/>
              <a:t>getRuntime</a:t>
            </a:r>
            <a:r>
              <a:rPr lang="en-US" altLang="zh-CN" b="1" i="1" dirty="0"/>
              <a:t>().</a:t>
            </a:r>
            <a:r>
              <a:rPr lang="en-US" altLang="zh-CN" b="1" i="1" dirty="0" err="1"/>
              <a:t>maxMemory</a:t>
            </a:r>
            <a:r>
              <a:rPr lang="en-US" altLang="zh-CN" b="1" i="1" dirty="0"/>
              <a:t>() ;//</a:t>
            </a:r>
            <a:r>
              <a:rPr lang="zh-CN" altLang="en-US" b="1" i="1" dirty="0"/>
              <a:t>返回 </a:t>
            </a:r>
            <a:r>
              <a:rPr lang="en-US" altLang="zh-CN" b="1" i="1" dirty="0"/>
              <a:t>Java </a:t>
            </a:r>
            <a:r>
              <a:rPr lang="zh-CN" altLang="en-US" b="1" i="1" dirty="0"/>
              <a:t>虚拟机试图使用的最大内存量。</a:t>
            </a:r>
          </a:p>
          <a:p>
            <a:r>
              <a:rPr lang="en-US" altLang="zh-CN" b="1" dirty="0"/>
              <a:t>long </a:t>
            </a:r>
            <a:r>
              <a:rPr lang="en-US" altLang="zh-CN" b="1" dirty="0" err="1"/>
              <a:t>totalMemory</a:t>
            </a:r>
            <a:r>
              <a:rPr lang="en-US" altLang="zh-CN" b="1" dirty="0"/>
              <a:t> = </a:t>
            </a:r>
            <a:r>
              <a:rPr lang="en-US" altLang="zh-CN" b="1" dirty="0" err="1"/>
              <a:t>Runtime.</a:t>
            </a:r>
            <a:r>
              <a:rPr lang="en-US" altLang="zh-CN" b="1" i="1" dirty="0" err="1"/>
              <a:t>getRuntime</a:t>
            </a:r>
            <a:r>
              <a:rPr lang="en-US" altLang="zh-CN" b="1" i="1" dirty="0"/>
              <a:t>().</a:t>
            </a:r>
            <a:r>
              <a:rPr lang="en-US" altLang="zh-CN" b="1" i="1" dirty="0" err="1"/>
              <a:t>totalMemory</a:t>
            </a:r>
            <a:r>
              <a:rPr lang="en-US" altLang="zh-CN" b="1" i="1" dirty="0"/>
              <a:t>() ;//</a:t>
            </a:r>
            <a:r>
              <a:rPr lang="zh-CN" altLang="en-US" b="1" i="1" dirty="0"/>
              <a:t>返回 </a:t>
            </a:r>
            <a:r>
              <a:rPr lang="en-US" altLang="zh-CN" b="1" i="1" dirty="0"/>
              <a:t>Java </a:t>
            </a:r>
            <a:r>
              <a:rPr lang="zh-CN" altLang="en-US" b="1" i="1" dirty="0"/>
              <a:t>虚拟机中的内存总量。</a:t>
            </a:r>
          </a:p>
          <a:p>
            <a:r>
              <a:rPr lang="en-US" altLang="zh-CN" dirty="0" err="1"/>
              <a:t>System.</a:t>
            </a:r>
            <a:r>
              <a:rPr lang="en-US" altLang="zh-CN" i="1" dirty="0" err="1"/>
              <a:t>out.println</a:t>
            </a:r>
            <a:r>
              <a:rPr lang="en-US" altLang="zh-CN" i="1" dirty="0"/>
              <a:t>("MAX_MEMORY = " + </a:t>
            </a:r>
            <a:r>
              <a:rPr lang="en-US" altLang="zh-CN" i="1" dirty="0" err="1"/>
              <a:t>maxMemory</a:t>
            </a:r>
            <a:r>
              <a:rPr lang="en-US" altLang="zh-CN" i="1" dirty="0"/>
              <a:t> + "</a:t>
            </a:r>
            <a:r>
              <a:rPr lang="zh-CN" altLang="en-US" i="1" dirty="0"/>
              <a:t>（字节）、</a:t>
            </a:r>
            <a:r>
              <a:rPr lang="en-US" altLang="zh-CN" i="1" dirty="0"/>
              <a:t>"</a:t>
            </a:r>
            <a:r>
              <a:rPr lang="zh-CN" altLang="en-US" i="1" dirty="0"/>
              <a:t> </a:t>
            </a:r>
            <a:r>
              <a:rPr lang="en-US" altLang="zh-CN" i="1" dirty="0"/>
              <a:t>+ (</a:t>
            </a:r>
            <a:r>
              <a:rPr lang="en-US" altLang="zh-CN" i="1" dirty="0" err="1"/>
              <a:t>maxMemory</a:t>
            </a:r>
            <a:r>
              <a:rPr lang="en-US" altLang="zh-CN" i="1" dirty="0"/>
              <a:t> / (</a:t>
            </a:r>
            <a:r>
              <a:rPr lang="en-US" altLang="zh-CN" b="1" i="1" dirty="0"/>
              <a:t>double)1024 / 1024) + "MB");</a:t>
            </a:r>
          </a:p>
          <a:p>
            <a:r>
              <a:rPr lang="en-US" altLang="zh-CN" dirty="0" err="1"/>
              <a:t>System.</a:t>
            </a:r>
            <a:r>
              <a:rPr lang="en-US" altLang="zh-CN" i="1" dirty="0" err="1"/>
              <a:t>out.println</a:t>
            </a:r>
            <a:r>
              <a:rPr lang="en-US" altLang="zh-CN" i="1" dirty="0"/>
              <a:t>("TOTAL_MEMORY = " + </a:t>
            </a:r>
            <a:r>
              <a:rPr lang="en-US" altLang="zh-CN" i="1" dirty="0" err="1"/>
              <a:t>totalMemory</a:t>
            </a:r>
            <a:r>
              <a:rPr lang="en-US" altLang="zh-CN" i="1" dirty="0"/>
              <a:t> + "</a:t>
            </a:r>
            <a:r>
              <a:rPr lang="zh-CN" altLang="en-US" i="1" dirty="0"/>
              <a:t>（字节）、</a:t>
            </a:r>
            <a:r>
              <a:rPr lang="en-US" altLang="zh-CN" i="1" dirty="0"/>
              <a:t>"</a:t>
            </a:r>
            <a:r>
              <a:rPr lang="zh-CN" altLang="en-US" i="1" dirty="0"/>
              <a:t> </a:t>
            </a:r>
            <a:r>
              <a:rPr lang="en-US" altLang="zh-CN" i="1" dirty="0"/>
              <a:t>+ (</a:t>
            </a:r>
            <a:r>
              <a:rPr lang="en-US" altLang="zh-CN" i="1" dirty="0" err="1"/>
              <a:t>totalMemory</a:t>
            </a:r>
            <a:r>
              <a:rPr lang="en-US" altLang="zh-CN" i="1" dirty="0"/>
              <a:t> / (</a:t>
            </a:r>
            <a:r>
              <a:rPr lang="en-US" altLang="zh-CN" b="1" i="1" dirty="0"/>
              <a:t>double)1024 / 1024) + "MB");</a:t>
            </a:r>
          </a:p>
          <a:p>
            <a:r>
              <a:rPr lang="en-US" altLang="zh-CN" dirty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12011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179512" y="1052736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0" eaLnBrk="0" hangingPunct="0">
              <a:defRPr/>
            </a:pP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（堆内存调优简介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02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）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2420888"/>
            <a:ext cx="8389937" cy="7200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251520" y="1988840"/>
            <a:ext cx="806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发现默认的情况下分配的内存是总内存的“</a:t>
            </a:r>
            <a:r>
              <a:rPr lang="en-US" altLang="zh-CN" dirty="0"/>
              <a:t>1 / 4”</a:t>
            </a:r>
            <a:r>
              <a:rPr lang="zh-CN" altLang="en-US" dirty="0"/>
              <a:t>、而初始化的内存为“</a:t>
            </a:r>
            <a:r>
              <a:rPr lang="en-US" altLang="zh-CN" dirty="0"/>
              <a:t>1 / 64”</a:t>
            </a:r>
            <a:endParaRPr lang="zh-CN" altLang="en-US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528" y="3501008"/>
            <a:ext cx="8424936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179512" y="2996952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00FF"/>
                </a:solidFill>
              </a:rPr>
              <a:t>VM</a:t>
            </a:r>
            <a:r>
              <a:rPr lang="zh-CN" altLang="en-US" dirty="0">
                <a:solidFill>
                  <a:srgbClr val="0000FF"/>
                </a:solidFill>
              </a:rPr>
              <a:t>参数：</a:t>
            </a:r>
            <a:r>
              <a:rPr lang="en-US" altLang="zh-CN" dirty="0">
                <a:solidFill>
                  <a:srgbClr val="0000FF"/>
                </a:solidFill>
              </a:rPr>
              <a:t>	-Xms1024m -Xmx1024m -XX:+</a:t>
            </a:r>
            <a:r>
              <a:rPr lang="en-US" altLang="zh-CN" dirty="0" err="1">
                <a:solidFill>
                  <a:srgbClr val="0000FF"/>
                </a:solidFill>
              </a:rPr>
              <a:t>PrintGCDetails</a:t>
            </a:r>
            <a:endParaRPr lang="zh-CN" alt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941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179512" y="1052736"/>
            <a:ext cx="8964488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0" eaLnBrk="0" hangingPunct="0">
              <a:defRPr/>
            </a:pP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（堆内存调优简介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03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）此图为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java7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，演示为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8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844824"/>
            <a:ext cx="9144000" cy="4797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613391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179512" y="1052736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0" eaLnBrk="0" hangingPunct="0">
              <a:defRPr/>
            </a:pP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（堆内存调优简介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04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）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20" y="1916832"/>
            <a:ext cx="82089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String </a:t>
            </a:r>
            <a:r>
              <a:rPr lang="en-US" altLang="zh-CN" dirty="0" err="1"/>
              <a:t>str</a:t>
            </a:r>
            <a:r>
              <a:rPr lang="en-US" altLang="zh-CN" dirty="0"/>
              <a:t> = "www.atguigu.com" ;</a:t>
            </a:r>
          </a:p>
          <a:p>
            <a:r>
              <a:rPr lang="en-US" altLang="zh-CN" b="1" dirty="0"/>
              <a:t>while(true) </a:t>
            </a:r>
          </a:p>
          <a:p>
            <a:r>
              <a:rPr lang="en-US" altLang="zh-CN" dirty="0"/>
              <a:t>{</a:t>
            </a:r>
          </a:p>
          <a:p>
            <a:r>
              <a:rPr lang="en-US" altLang="zh-CN" dirty="0" err="1"/>
              <a:t>str</a:t>
            </a:r>
            <a:r>
              <a:rPr lang="en-US" altLang="zh-CN" dirty="0"/>
              <a:t> += </a:t>
            </a:r>
            <a:r>
              <a:rPr lang="en-US" altLang="zh-CN" dirty="0" err="1"/>
              <a:t>str</a:t>
            </a:r>
            <a:r>
              <a:rPr lang="en-US" altLang="zh-CN" dirty="0"/>
              <a:t> + </a:t>
            </a:r>
            <a:r>
              <a:rPr lang="en-US" altLang="zh-CN" b="1" dirty="0"/>
              <a:t>new Random().</a:t>
            </a:r>
            <a:r>
              <a:rPr lang="en-US" altLang="zh-CN" b="1" dirty="0" err="1"/>
              <a:t>nextInt</a:t>
            </a:r>
            <a:r>
              <a:rPr lang="en-US" altLang="zh-CN" b="1" dirty="0"/>
              <a:t>(88888888) + new Random().</a:t>
            </a:r>
            <a:r>
              <a:rPr lang="en-US" altLang="zh-CN" b="1" dirty="0" err="1"/>
              <a:t>nextInt</a:t>
            </a:r>
            <a:r>
              <a:rPr lang="en-US" altLang="zh-CN" b="1" dirty="0"/>
              <a:t>(999999999) ;</a:t>
            </a:r>
          </a:p>
          <a:p>
            <a:r>
              <a:rPr lang="en-US" altLang="zh-CN" dirty="0"/>
              <a:t>}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3528" y="3429000"/>
            <a:ext cx="8820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00FF"/>
                </a:solidFill>
              </a:rPr>
              <a:t>VM</a:t>
            </a:r>
            <a:r>
              <a:rPr lang="zh-CN" altLang="en-US" dirty="0">
                <a:solidFill>
                  <a:srgbClr val="0000FF"/>
                </a:solidFill>
              </a:rPr>
              <a:t>参数：</a:t>
            </a:r>
            <a:r>
              <a:rPr lang="en-US" altLang="zh-CN" dirty="0">
                <a:solidFill>
                  <a:srgbClr val="0000FF"/>
                </a:solidFill>
              </a:rPr>
              <a:t>-Xms8m -Xmx8m -XX:+</a:t>
            </a:r>
            <a:r>
              <a:rPr lang="en-US" altLang="zh-CN" dirty="0" err="1">
                <a:solidFill>
                  <a:srgbClr val="0000FF"/>
                </a:solidFill>
              </a:rPr>
              <a:t>PrintGCDetails</a:t>
            </a:r>
            <a:endParaRPr lang="zh-CN" altLang="en-US" dirty="0">
              <a:solidFill>
                <a:srgbClr val="0000FF"/>
              </a:solidFill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005064"/>
            <a:ext cx="9144000" cy="219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99269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2776"/>
            <a:ext cx="7120388" cy="432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536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Picture 4" descr="D:\1\千库网-褶皱的空白纸张.jpg"/>
          <p:cNvPicPr>
            <a:picLocks noChangeAspect="1" noChangeArrowheads="1"/>
          </p:cNvPicPr>
          <p:nvPr/>
        </p:nvPicPr>
        <p:blipFill>
          <a:blip r:embed="rId4" cstate="print">
            <a:lum bright="7000"/>
          </a:blip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</p:spPr>
      </p:pic>
      <p:sp>
        <p:nvSpPr>
          <p:cNvPr id="17" name="Freeform 5"/>
          <p:cNvSpPr>
            <a:spLocks noEditPoints="1"/>
          </p:cNvSpPr>
          <p:nvPr/>
        </p:nvSpPr>
        <p:spPr bwMode="auto">
          <a:xfrm>
            <a:off x="3670962" y="3646246"/>
            <a:ext cx="189411" cy="344866"/>
          </a:xfrm>
          <a:custGeom>
            <a:avLst/>
            <a:gdLst>
              <a:gd name="T0" fmla="*/ 6 w 86"/>
              <a:gd name="T1" fmla="*/ 113 h 154"/>
              <a:gd name="T2" fmla="*/ 44 w 86"/>
              <a:gd name="T3" fmla="*/ 113 h 154"/>
              <a:gd name="T4" fmla="*/ 25 w 86"/>
              <a:gd name="T5" fmla="*/ 91 h 154"/>
              <a:gd name="T6" fmla="*/ 14 w 86"/>
              <a:gd name="T7" fmla="*/ 62 h 154"/>
              <a:gd name="T8" fmla="*/ 41 w 86"/>
              <a:gd name="T9" fmla="*/ 49 h 154"/>
              <a:gd name="T10" fmla="*/ 22 w 86"/>
              <a:gd name="T11" fmla="*/ 40 h 154"/>
              <a:gd name="T12" fmla="*/ 11 w 86"/>
              <a:gd name="T13" fmla="*/ 8 h 154"/>
              <a:gd name="T14" fmla="*/ 54 w 86"/>
              <a:gd name="T15" fmla="*/ 10 h 154"/>
              <a:gd name="T16" fmla="*/ 65 w 86"/>
              <a:gd name="T17" fmla="*/ 61 h 154"/>
              <a:gd name="T18" fmla="*/ 60 w 86"/>
              <a:gd name="T19" fmla="*/ 68 h 154"/>
              <a:gd name="T20" fmla="*/ 70 w 86"/>
              <a:gd name="T21" fmla="*/ 75 h 154"/>
              <a:gd name="T22" fmla="*/ 84 w 86"/>
              <a:gd name="T23" fmla="*/ 113 h 154"/>
              <a:gd name="T24" fmla="*/ 31 w 86"/>
              <a:gd name="T25" fmla="*/ 154 h 154"/>
              <a:gd name="T26" fmla="*/ 14 w 86"/>
              <a:gd name="T27" fmla="*/ 152 h 154"/>
              <a:gd name="T28" fmla="*/ 2 w 86"/>
              <a:gd name="T29" fmla="*/ 133 h 154"/>
              <a:gd name="T30" fmla="*/ 6 w 86"/>
              <a:gd name="T31" fmla="*/ 113 h 154"/>
              <a:gd name="T32" fmla="*/ 55 w 86"/>
              <a:gd name="T33" fmla="*/ 109 h 154"/>
              <a:gd name="T34" fmla="*/ 9 w 86"/>
              <a:gd name="T35" fmla="*/ 119 h 154"/>
              <a:gd name="T36" fmla="*/ 9 w 86"/>
              <a:gd name="T37" fmla="*/ 131 h 154"/>
              <a:gd name="T38" fmla="*/ 74 w 86"/>
              <a:gd name="T39" fmla="*/ 90 h 154"/>
              <a:gd name="T40" fmla="*/ 54 w 86"/>
              <a:gd name="T41" fmla="*/ 72 h 154"/>
              <a:gd name="T42" fmla="*/ 58 w 86"/>
              <a:gd name="T43" fmla="*/ 60 h 154"/>
              <a:gd name="T44" fmla="*/ 64 w 86"/>
              <a:gd name="T45" fmla="*/ 39 h 154"/>
              <a:gd name="T46" fmla="*/ 16 w 86"/>
              <a:gd name="T47" fmla="*/ 10 h 154"/>
              <a:gd name="T48" fmla="*/ 17 w 86"/>
              <a:gd name="T49" fmla="*/ 26 h 154"/>
              <a:gd name="T50" fmla="*/ 39 w 86"/>
              <a:gd name="T51" fmla="*/ 32 h 154"/>
              <a:gd name="T52" fmla="*/ 46 w 86"/>
              <a:gd name="T53" fmla="*/ 45 h 154"/>
              <a:gd name="T54" fmla="*/ 45 w 86"/>
              <a:gd name="T55" fmla="*/ 43 h 154"/>
              <a:gd name="T56" fmla="*/ 44 w 86"/>
              <a:gd name="T57" fmla="*/ 57 h 154"/>
              <a:gd name="T58" fmla="*/ 18 w 86"/>
              <a:gd name="T59" fmla="*/ 68 h 154"/>
              <a:gd name="T60" fmla="*/ 19 w 86"/>
              <a:gd name="T61" fmla="*/ 75 h 154"/>
              <a:gd name="T62" fmla="*/ 55 w 86"/>
              <a:gd name="T63" fmla="*/ 109 h 154"/>
              <a:gd name="T64" fmla="*/ 41 w 86"/>
              <a:gd name="T65" fmla="*/ 43 h 154"/>
              <a:gd name="T66" fmla="*/ 17 w 86"/>
              <a:gd name="T67" fmla="*/ 31 h 154"/>
              <a:gd name="T68" fmla="*/ 41 w 86"/>
              <a:gd name="T69" fmla="*/ 43 h 154"/>
              <a:gd name="T70" fmla="*/ 49 w 86"/>
              <a:gd name="T71" fmla="*/ 101 h 154"/>
              <a:gd name="T72" fmla="*/ 22 w 86"/>
              <a:gd name="T73" fmla="*/ 82 h 154"/>
              <a:gd name="T74" fmla="*/ 49 w 86"/>
              <a:gd name="T75" fmla="*/ 101 h 154"/>
              <a:gd name="T76" fmla="*/ 11 w 86"/>
              <a:gd name="T77" fmla="*/ 138 h 154"/>
              <a:gd name="T78" fmla="*/ 24 w 86"/>
              <a:gd name="T79" fmla="*/ 152 h 154"/>
              <a:gd name="T80" fmla="*/ 81 w 86"/>
              <a:gd name="T81" fmla="*/ 110 h 154"/>
              <a:gd name="T82" fmla="*/ 11 w 86"/>
              <a:gd name="T83" fmla="*/ 13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6" h="154">
                <a:moveTo>
                  <a:pt x="6" y="113"/>
                </a:moveTo>
                <a:cubicBezTo>
                  <a:pt x="15" y="116"/>
                  <a:pt x="34" y="120"/>
                  <a:pt x="44" y="113"/>
                </a:cubicBezTo>
                <a:cubicBezTo>
                  <a:pt x="58" y="105"/>
                  <a:pt x="37" y="91"/>
                  <a:pt x="25" y="91"/>
                </a:cubicBezTo>
                <a:cubicBezTo>
                  <a:pt x="20" y="84"/>
                  <a:pt x="10" y="75"/>
                  <a:pt x="14" y="62"/>
                </a:cubicBezTo>
                <a:cubicBezTo>
                  <a:pt x="23" y="62"/>
                  <a:pt x="41" y="58"/>
                  <a:pt x="41" y="49"/>
                </a:cubicBezTo>
                <a:cubicBezTo>
                  <a:pt x="41" y="42"/>
                  <a:pt x="27" y="42"/>
                  <a:pt x="22" y="40"/>
                </a:cubicBezTo>
                <a:cubicBezTo>
                  <a:pt x="10" y="35"/>
                  <a:pt x="11" y="20"/>
                  <a:pt x="11" y="8"/>
                </a:cubicBezTo>
                <a:cubicBezTo>
                  <a:pt x="20" y="0"/>
                  <a:pt x="45" y="5"/>
                  <a:pt x="54" y="10"/>
                </a:cubicBezTo>
                <a:cubicBezTo>
                  <a:pt x="69" y="17"/>
                  <a:pt x="75" y="45"/>
                  <a:pt x="65" y="61"/>
                </a:cubicBezTo>
                <a:cubicBezTo>
                  <a:pt x="64" y="63"/>
                  <a:pt x="59" y="67"/>
                  <a:pt x="60" y="68"/>
                </a:cubicBezTo>
                <a:cubicBezTo>
                  <a:pt x="60" y="68"/>
                  <a:pt x="68" y="73"/>
                  <a:pt x="70" y="75"/>
                </a:cubicBezTo>
                <a:cubicBezTo>
                  <a:pt x="79" y="83"/>
                  <a:pt x="84" y="98"/>
                  <a:pt x="84" y="113"/>
                </a:cubicBezTo>
                <a:cubicBezTo>
                  <a:pt x="86" y="140"/>
                  <a:pt x="58" y="153"/>
                  <a:pt x="31" y="154"/>
                </a:cubicBezTo>
                <a:cubicBezTo>
                  <a:pt x="26" y="154"/>
                  <a:pt x="18" y="154"/>
                  <a:pt x="14" y="152"/>
                </a:cubicBezTo>
                <a:cubicBezTo>
                  <a:pt x="13" y="151"/>
                  <a:pt x="3" y="136"/>
                  <a:pt x="2" y="133"/>
                </a:cubicBezTo>
                <a:cubicBezTo>
                  <a:pt x="0" y="126"/>
                  <a:pt x="4" y="118"/>
                  <a:pt x="6" y="113"/>
                </a:cubicBezTo>
                <a:close/>
                <a:moveTo>
                  <a:pt x="55" y="109"/>
                </a:moveTo>
                <a:cubicBezTo>
                  <a:pt x="52" y="124"/>
                  <a:pt x="26" y="126"/>
                  <a:pt x="9" y="119"/>
                </a:cubicBezTo>
                <a:cubicBezTo>
                  <a:pt x="10" y="124"/>
                  <a:pt x="8" y="128"/>
                  <a:pt x="9" y="131"/>
                </a:cubicBezTo>
                <a:cubicBezTo>
                  <a:pt x="45" y="144"/>
                  <a:pt x="86" y="129"/>
                  <a:pt x="74" y="90"/>
                </a:cubicBezTo>
                <a:cubicBezTo>
                  <a:pt x="72" y="81"/>
                  <a:pt x="61" y="74"/>
                  <a:pt x="54" y="72"/>
                </a:cubicBezTo>
                <a:cubicBezTo>
                  <a:pt x="42" y="67"/>
                  <a:pt x="53" y="65"/>
                  <a:pt x="58" y="60"/>
                </a:cubicBezTo>
                <a:cubicBezTo>
                  <a:pt x="62" y="56"/>
                  <a:pt x="65" y="47"/>
                  <a:pt x="64" y="39"/>
                </a:cubicBezTo>
                <a:cubicBezTo>
                  <a:pt x="62" y="14"/>
                  <a:pt x="38" y="9"/>
                  <a:pt x="16" y="10"/>
                </a:cubicBezTo>
                <a:cubicBezTo>
                  <a:pt x="15" y="15"/>
                  <a:pt x="16" y="21"/>
                  <a:pt x="17" y="26"/>
                </a:cubicBezTo>
                <a:cubicBezTo>
                  <a:pt x="24" y="26"/>
                  <a:pt x="33" y="27"/>
                  <a:pt x="39" y="32"/>
                </a:cubicBezTo>
                <a:cubicBezTo>
                  <a:pt x="41" y="33"/>
                  <a:pt x="48" y="42"/>
                  <a:pt x="46" y="45"/>
                </a:cubicBezTo>
                <a:cubicBezTo>
                  <a:pt x="46" y="44"/>
                  <a:pt x="45" y="43"/>
                  <a:pt x="45" y="43"/>
                </a:cubicBezTo>
                <a:cubicBezTo>
                  <a:pt x="45" y="48"/>
                  <a:pt x="44" y="52"/>
                  <a:pt x="44" y="57"/>
                </a:cubicBezTo>
                <a:cubicBezTo>
                  <a:pt x="35" y="56"/>
                  <a:pt x="32" y="67"/>
                  <a:pt x="18" y="68"/>
                </a:cubicBezTo>
                <a:cubicBezTo>
                  <a:pt x="19" y="71"/>
                  <a:pt x="19" y="71"/>
                  <a:pt x="19" y="75"/>
                </a:cubicBezTo>
                <a:cubicBezTo>
                  <a:pt x="38" y="77"/>
                  <a:pt x="61" y="85"/>
                  <a:pt x="55" y="109"/>
                </a:cubicBezTo>
                <a:close/>
                <a:moveTo>
                  <a:pt x="41" y="43"/>
                </a:moveTo>
                <a:cubicBezTo>
                  <a:pt x="38" y="34"/>
                  <a:pt x="28" y="30"/>
                  <a:pt x="17" y="31"/>
                </a:cubicBezTo>
                <a:cubicBezTo>
                  <a:pt x="20" y="40"/>
                  <a:pt x="37" y="39"/>
                  <a:pt x="41" y="43"/>
                </a:cubicBezTo>
                <a:close/>
                <a:moveTo>
                  <a:pt x="49" y="101"/>
                </a:moveTo>
                <a:cubicBezTo>
                  <a:pt x="49" y="85"/>
                  <a:pt x="35" y="83"/>
                  <a:pt x="22" y="82"/>
                </a:cubicBezTo>
                <a:cubicBezTo>
                  <a:pt x="25" y="94"/>
                  <a:pt x="46" y="89"/>
                  <a:pt x="49" y="101"/>
                </a:cubicBezTo>
                <a:close/>
                <a:moveTo>
                  <a:pt x="11" y="138"/>
                </a:moveTo>
                <a:cubicBezTo>
                  <a:pt x="13" y="145"/>
                  <a:pt x="16" y="151"/>
                  <a:pt x="24" y="152"/>
                </a:cubicBezTo>
                <a:cubicBezTo>
                  <a:pt x="54" y="154"/>
                  <a:pt x="86" y="139"/>
                  <a:pt x="81" y="110"/>
                </a:cubicBezTo>
                <a:cubicBezTo>
                  <a:pt x="78" y="141"/>
                  <a:pt x="40" y="146"/>
                  <a:pt x="11" y="13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8" name="Freeform 6"/>
          <p:cNvSpPr>
            <a:spLocks noEditPoints="1"/>
          </p:cNvSpPr>
          <p:nvPr/>
        </p:nvSpPr>
        <p:spPr bwMode="auto">
          <a:xfrm>
            <a:off x="3670962" y="2422111"/>
            <a:ext cx="144015" cy="279053"/>
          </a:xfrm>
          <a:custGeom>
            <a:avLst/>
            <a:gdLst>
              <a:gd name="T0" fmla="*/ 41 w 78"/>
              <a:gd name="T1" fmla="*/ 64 h 157"/>
              <a:gd name="T2" fmla="*/ 26 w 78"/>
              <a:gd name="T3" fmla="*/ 82 h 157"/>
              <a:gd name="T4" fmla="*/ 7 w 78"/>
              <a:gd name="T5" fmla="*/ 74 h 157"/>
              <a:gd name="T6" fmla="*/ 0 w 78"/>
              <a:gd name="T7" fmla="*/ 55 h 157"/>
              <a:gd name="T8" fmla="*/ 2 w 78"/>
              <a:gd name="T9" fmla="*/ 55 h 157"/>
              <a:gd name="T10" fmla="*/ 34 w 78"/>
              <a:gd name="T11" fmla="*/ 9 h 157"/>
              <a:gd name="T12" fmla="*/ 37 w 78"/>
              <a:gd name="T13" fmla="*/ 3 h 157"/>
              <a:gd name="T14" fmla="*/ 61 w 78"/>
              <a:gd name="T15" fmla="*/ 4 h 157"/>
              <a:gd name="T16" fmla="*/ 70 w 78"/>
              <a:gd name="T17" fmla="*/ 19 h 157"/>
              <a:gd name="T18" fmla="*/ 78 w 78"/>
              <a:gd name="T19" fmla="*/ 152 h 157"/>
              <a:gd name="T20" fmla="*/ 77 w 78"/>
              <a:gd name="T21" fmla="*/ 153 h 157"/>
              <a:gd name="T22" fmla="*/ 52 w 78"/>
              <a:gd name="T23" fmla="*/ 157 h 157"/>
              <a:gd name="T24" fmla="*/ 42 w 78"/>
              <a:gd name="T25" fmla="*/ 148 h 157"/>
              <a:gd name="T26" fmla="*/ 42 w 78"/>
              <a:gd name="T27" fmla="*/ 135 h 157"/>
              <a:gd name="T28" fmla="*/ 41 w 78"/>
              <a:gd name="T29" fmla="*/ 64 h 157"/>
              <a:gd name="T30" fmla="*/ 47 w 78"/>
              <a:gd name="T31" fmla="*/ 143 h 157"/>
              <a:gd name="T32" fmla="*/ 61 w 78"/>
              <a:gd name="T33" fmla="*/ 142 h 157"/>
              <a:gd name="T34" fmla="*/ 55 w 78"/>
              <a:gd name="T35" fmla="*/ 8 h 157"/>
              <a:gd name="T36" fmla="*/ 39 w 78"/>
              <a:gd name="T37" fmla="*/ 8 h 157"/>
              <a:gd name="T38" fmla="*/ 8 w 78"/>
              <a:gd name="T39" fmla="*/ 56 h 157"/>
              <a:gd name="T40" fmla="*/ 21 w 78"/>
              <a:gd name="T41" fmla="*/ 65 h 157"/>
              <a:gd name="T42" fmla="*/ 44 w 78"/>
              <a:gd name="T43" fmla="*/ 35 h 157"/>
              <a:gd name="T44" fmla="*/ 47 w 78"/>
              <a:gd name="T45" fmla="*/ 143 h 157"/>
              <a:gd name="T46" fmla="*/ 63 w 78"/>
              <a:gd name="T47" fmla="*/ 69 h 157"/>
              <a:gd name="T48" fmla="*/ 65 w 78"/>
              <a:gd name="T49" fmla="*/ 109 h 157"/>
              <a:gd name="T50" fmla="*/ 76 w 78"/>
              <a:gd name="T51" fmla="*/ 148 h 157"/>
              <a:gd name="T52" fmla="*/ 68 w 78"/>
              <a:gd name="T53" fmla="*/ 21 h 157"/>
              <a:gd name="T54" fmla="*/ 61 w 78"/>
              <a:gd name="T55" fmla="*/ 14 h 157"/>
              <a:gd name="T56" fmla="*/ 63 w 78"/>
              <a:gd name="T57" fmla="*/ 69 h 157"/>
              <a:gd name="T58" fmla="*/ 23 w 78"/>
              <a:gd name="T59" fmla="*/ 70 h 157"/>
              <a:gd name="T60" fmla="*/ 28 w 78"/>
              <a:gd name="T61" fmla="*/ 77 h 157"/>
              <a:gd name="T62" fmla="*/ 40 w 78"/>
              <a:gd name="T63" fmla="*/ 48 h 157"/>
              <a:gd name="T64" fmla="*/ 23 w 78"/>
              <a:gd name="T65" fmla="*/ 70 h 157"/>
              <a:gd name="T66" fmla="*/ 24 w 78"/>
              <a:gd name="T67" fmla="*/ 78 h 157"/>
              <a:gd name="T68" fmla="*/ 4 w 78"/>
              <a:gd name="T69" fmla="*/ 61 h 157"/>
              <a:gd name="T70" fmla="*/ 24 w 78"/>
              <a:gd name="T71" fmla="*/ 78 h 157"/>
              <a:gd name="T72" fmla="*/ 47 w 78"/>
              <a:gd name="T73" fmla="*/ 149 h 157"/>
              <a:gd name="T74" fmla="*/ 73 w 78"/>
              <a:gd name="T75" fmla="*/ 150 h 157"/>
              <a:gd name="T76" fmla="*/ 47 w 78"/>
              <a:gd name="T77" fmla="*/ 149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8" h="157">
                <a:moveTo>
                  <a:pt x="41" y="64"/>
                </a:moveTo>
                <a:cubicBezTo>
                  <a:pt x="35" y="64"/>
                  <a:pt x="32" y="82"/>
                  <a:pt x="26" y="82"/>
                </a:cubicBezTo>
                <a:cubicBezTo>
                  <a:pt x="20" y="83"/>
                  <a:pt x="14" y="74"/>
                  <a:pt x="7" y="74"/>
                </a:cubicBezTo>
                <a:cubicBezTo>
                  <a:pt x="6" y="67"/>
                  <a:pt x="0" y="62"/>
                  <a:pt x="0" y="55"/>
                </a:cubicBezTo>
                <a:cubicBezTo>
                  <a:pt x="0" y="53"/>
                  <a:pt x="2" y="55"/>
                  <a:pt x="2" y="55"/>
                </a:cubicBezTo>
                <a:cubicBezTo>
                  <a:pt x="10" y="40"/>
                  <a:pt x="26" y="24"/>
                  <a:pt x="34" y="9"/>
                </a:cubicBezTo>
                <a:cubicBezTo>
                  <a:pt x="35" y="6"/>
                  <a:pt x="35" y="4"/>
                  <a:pt x="37" y="3"/>
                </a:cubicBezTo>
                <a:cubicBezTo>
                  <a:pt x="41" y="0"/>
                  <a:pt x="58" y="1"/>
                  <a:pt x="61" y="4"/>
                </a:cubicBezTo>
                <a:cubicBezTo>
                  <a:pt x="64" y="7"/>
                  <a:pt x="65" y="17"/>
                  <a:pt x="70" y="19"/>
                </a:cubicBezTo>
                <a:cubicBezTo>
                  <a:pt x="74" y="63"/>
                  <a:pt x="75" y="105"/>
                  <a:pt x="78" y="152"/>
                </a:cubicBezTo>
                <a:cubicBezTo>
                  <a:pt x="77" y="151"/>
                  <a:pt x="77" y="153"/>
                  <a:pt x="77" y="153"/>
                </a:cubicBezTo>
                <a:cubicBezTo>
                  <a:pt x="75" y="154"/>
                  <a:pt x="53" y="157"/>
                  <a:pt x="52" y="157"/>
                </a:cubicBezTo>
                <a:cubicBezTo>
                  <a:pt x="51" y="157"/>
                  <a:pt x="42" y="149"/>
                  <a:pt x="42" y="148"/>
                </a:cubicBezTo>
                <a:cubicBezTo>
                  <a:pt x="41" y="145"/>
                  <a:pt x="42" y="139"/>
                  <a:pt x="42" y="135"/>
                </a:cubicBezTo>
                <a:cubicBezTo>
                  <a:pt x="41" y="113"/>
                  <a:pt x="42" y="86"/>
                  <a:pt x="41" y="64"/>
                </a:cubicBezTo>
                <a:close/>
                <a:moveTo>
                  <a:pt x="47" y="143"/>
                </a:moveTo>
                <a:cubicBezTo>
                  <a:pt x="52" y="142"/>
                  <a:pt x="55" y="142"/>
                  <a:pt x="61" y="142"/>
                </a:cubicBezTo>
                <a:cubicBezTo>
                  <a:pt x="60" y="103"/>
                  <a:pt x="58" y="52"/>
                  <a:pt x="55" y="8"/>
                </a:cubicBezTo>
                <a:cubicBezTo>
                  <a:pt x="49" y="7"/>
                  <a:pt x="45" y="9"/>
                  <a:pt x="39" y="8"/>
                </a:cubicBezTo>
                <a:cubicBezTo>
                  <a:pt x="30" y="25"/>
                  <a:pt x="19" y="41"/>
                  <a:pt x="8" y="56"/>
                </a:cubicBezTo>
                <a:cubicBezTo>
                  <a:pt x="13" y="59"/>
                  <a:pt x="18" y="61"/>
                  <a:pt x="21" y="65"/>
                </a:cubicBezTo>
                <a:cubicBezTo>
                  <a:pt x="32" y="58"/>
                  <a:pt x="34" y="43"/>
                  <a:pt x="44" y="35"/>
                </a:cubicBezTo>
                <a:cubicBezTo>
                  <a:pt x="47" y="70"/>
                  <a:pt x="44" y="102"/>
                  <a:pt x="47" y="143"/>
                </a:cubicBezTo>
                <a:close/>
                <a:moveTo>
                  <a:pt x="63" y="69"/>
                </a:moveTo>
                <a:cubicBezTo>
                  <a:pt x="63" y="82"/>
                  <a:pt x="65" y="96"/>
                  <a:pt x="65" y="109"/>
                </a:cubicBezTo>
                <a:cubicBezTo>
                  <a:pt x="66" y="126"/>
                  <a:pt x="63" y="144"/>
                  <a:pt x="76" y="148"/>
                </a:cubicBezTo>
                <a:cubicBezTo>
                  <a:pt x="74" y="108"/>
                  <a:pt x="70" y="60"/>
                  <a:pt x="68" y="21"/>
                </a:cubicBezTo>
                <a:cubicBezTo>
                  <a:pt x="65" y="19"/>
                  <a:pt x="64" y="16"/>
                  <a:pt x="61" y="14"/>
                </a:cubicBezTo>
                <a:cubicBezTo>
                  <a:pt x="64" y="31"/>
                  <a:pt x="62" y="49"/>
                  <a:pt x="63" y="69"/>
                </a:cubicBezTo>
                <a:close/>
                <a:moveTo>
                  <a:pt x="23" y="70"/>
                </a:moveTo>
                <a:cubicBezTo>
                  <a:pt x="22" y="73"/>
                  <a:pt x="26" y="75"/>
                  <a:pt x="28" y="77"/>
                </a:cubicBezTo>
                <a:cubicBezTo>
                  <a:pt x="32" y="68"/>
                  <a:pt x="43" y="62"/>
                  <a:pt x="40" y="48"/>
                </a:cubicBezTo>
                <a:cubicBezTo>
                  <a:pt x="35" y="56"/>
                  <a:pt x="27" y="66"/>
                  <a:pt x="23" y="70"/>
                </a:cubicBezTo>
                <a:close/>
                <a:moveTo>
                  <a:pt x="24" y="78"/>
                </a:moveTo>
                <a:cubicBezTo>
                  <a:pt x="19" y="71"/>
                  <a:pt x="13" y="63"/>
                  <a:pt x="4" y="61"/>
                </a:cubicBezTo>
                <a:cubicBezTo>
                  <a:pt x="6" y="71"/>
                  <a:pt x="16" y="76"/>
                  <a:pt x="24" y="78"/>
                </a:cubicBezTo>
                <a:close/>
                <a:moveTo>
                  <a:pt x="47" y="149"/>
                </a:moveTo>
                <a:cubicBezTo>
                  <a:pt x="52" y="155"/>
                  <a:pt x="66" y="153"/>
                  <a:pt x="73" y="150"/>
                </a:cubicBezTo>
                <a:cubicBezTo>
                  <a:pt x="68" y="144"/>
                  <a:pt x="54" y="147"/>
                  <a:pt x="47" y="149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9" name="Freeform 7"/>
          <p:cNvSpPr>
            <a:spLocks noEditPoints="1"/>
          </p:cNvSpPr>
          <p:nvPr/>
        </p:nvSpPr>
        <p:spPr bwMode="auto">
          <a:xfrm>
            <a:off x="3670962" y="3034179"/>
            <a:ext cx="201179" cy="310012"/>
          </a:xfrm>
          <a:custGeom>
            <a:avLst/>
            <a:gdLst>
              <a:gd name="T0" fmla="*/ 75 w 109"/>
              <a:gd name="T1" fmla="*/ 124 h 165"/>
              <a:gd name="T2" fmla="*/ 94 w 109"/>
              <a:gd name="T3" fmla="*/ 124 h 165"/>
              <a:gd name="T4" fmla="*/ 108 w 109"/>
              <a:gd name="T5" fmla="*/ 137 h 165"/>
              <a:gd name="T6" fmla="*/ 107 w 109"/>
              <a:gd name="T7" fmla="*/ 161 h 165"/>
              <a:gd name="T8" fmla="*/ 21 w 109"/>
              <a:gd name="T9" fmla="*/ 163 h 165"/>
              <a:gd name="T10" fmla="*/ 16 w 109"/>
              <a:gd name="T11" fmla="*/ 165 h 165"/>
              <a:gd name="T12" fmla="*/ 5 w 109"/>
              <a:gd name="T13" fmla="*/ 152 h 165"/>
              <a:gd name="T14" fmla="*/ 4 w 109"/>
              <a:gd name="T15" fmla="*/ 136 h 165"/>
              <a:gd name="T16" fmla="*/ 2 w 109"/>
              <a:gd name="T17" fmla="*/ 129 h 165"/>
              <a:gd name="T18" fmla="*/ 23 w 109"/>
              <a:gd name="T19" fmla="*/ 113 h 165"/>
              <a:gd name="T20" fmla="*/ 61 w 109"/>
              <a:gd name="T21" fmla="*/ 84 h 165"/>
              <a:gd name="T22" fmla="*/ 63 w 109"/>
              <a:gd name="T23" fmla="*/ 67 h 165"/>
              <a:gd name="T24" fmla="*/ 34 w 109"/>
              <a:gd name="T25" fmla="*/ 72 h 165"/>
              <a:gd name="T26" fmla="*/ 32 w 109"/>
              <a:gd name="T27" fmla="*/ 78 h 165"/>
              <a:gd name="T28" fmla="*/ 8 w 109"/>
              <a:gd name="T29" fmla="*/ 67 h 165"/>
              <a:gd name="T30" fmla="*/ 6 w 109"/>
              <a:gd name="T31" fmla="*/ 65 h 165"/>
              <a:gd name="T32" fmla="*/ 0 w 109"/>
              <a:gd name="T33" fmla="*/ 49 h 165"/>
              <a:gd name="T34" fmla="*/ 87 w 109"/>
              <a:gd name="T35" fmla="*/ 30 h 165"/>
              <a:gd name="T36" fmla="*/ 100 w 109"/>
              <a:gd name="T37" fmla="*/ 62 h 165"/>
              <a:gd name="T38" fmla="*/ 102 w 109"/>
              <a:gd name="T39" fmla="*/ 76 h 165"/>
              <a:gd name="T40" fmla="*/ 75 w 109"/>
              <a:gd name="T41" fmla="*/ 124 h 165"/>
              <a:gd name="T42" fmla="*/ 56 w 109"/>
              <a:gd name="T43" fmla="*/ 116 h 165"/>
              <a:gd name="T44" fmla="*/ 89 w 109"/>
              <a:gd name="T45" fmla="*/ 75 h 165"/>
              <a:gd name="T46" fmla="*/ 80 w 109"/>
              <a:gd name="T47" fmla="*/ 32 h 165"/>
              <a:gd name="T48" fmla="*/ 7 w 109"/>
              <a:gd name="T49" fmla="*/ 50 h 165"/>
              <a:gd name="T50" fmla="*/ 24 w 109"/>
              <a:gd name="T51" fmla="*/ 61 h 165"/>
              <a:gd name="T52" fmla="*/ 58 w 109"/>
              <a:gd name="T53" fmla="*/ 44 h 165"/>
              <a:gd name="T54" fmla="*/ 73 w 109"/>
              <a:gd name="T55" fmla="*/ 72 h 165"/>
              <a:gd name="T56" fmla="*/ 24 w 109"/>
              <a:gd name="T57" fmla="*/ 120 h 165"/>
              <a:gd name="T58" fmla="*/ 9 w 109"/>
              <a:gd name="T59" fmla="*/ 131 h 165"/>
              <a:gd name="T60" fmla="*/ 11 w 109"/>
              <a:gd name="T61" fmla="*/ 148 h 165"/>
              <a:gd name="T62" fmla="*/ 93 w 109"/>
              <a:gd name="T63" fmla="*/ 145 h 165"/>
              <a:gd name="T64" fmla="*/ 93 w 109"/>
              <a:gd name="T65" fmla="*/ 130 h 165"/>
              <a:gd name="T66" fmla="*/ 41 w 109"/>
              <a:gd name="T67" fmla="*/ 129 h 165"/>
              <a:gd name="T68" fmla="*/ 56 w 109"/>
              <a:gd name="T69" fmla="*/ 116 h 165"/>
              <a:gd name="T70" fmla="*/ 57 w 109"/>
              <a:gd name="T71" fmla="*/ 50 h 165"/>
              <a:gd name="T72" fmla="*/ 30 w 109"/>
              <a:gd name="T73" fmla="*/ 72 h 165"/>
              <a:gd name="T74" fmla="*/ 66 w 109"/>
              <a:gd name="T75" fmla="*/ 69 h 165"/>
              <a:gd name="T76" fmla="*/ 57 w 109"/>
              <a:gd name="T77" fmla="*/ 50 h 165"/>
              <a:gd name="T78" fmla="*/ 29 w 109"/>
              <a:gd name="T79" fmla="*/ 74 h 165"/>
              <a:gd name="T80" fmla="*/ 6 w 109"/>
              <a:gd name="T81" fmla="*/ 56 h 165"/>
              <a:gd name="T82" fmla="*/ 29 w 109"/>
              <a:gd name="T83" fmla="*/ 74 h 165"/>
              <a:gd name="T84" fmla="*/ 56 w 109"/>
              <a:gd name="T85" fmla="*/ 124 h 165"/>
              <a:gd name="T86" fmla="*/ 84 w 109"/>
              <a:gd name="T87" fmla="*/ 110 h 165"/>
              <a:gd name="T88" fmla="*/ 98 w 109"/>
              <a:gd name="T89" fmla="*/ 68 h 165"/>
              <a:gd name="T90" fmla="*/ 56 w 109"/>
              <a:gd name="T91" fmla="*/ 124 h 165"/>
              <a:gd name="T92" fmla="*/ 101 w 109"/>
              <a:gd name="T93" fmla="*/ 147 h 165"/>
              <a:gd name="T94" fmla="*/ 106 w 109"/>
              <a:gd name="T95" fmla="*/ 158 h 165"/>
              <a:gd name="T96" fmla="*/ 98 w 109"/>
              <a:gd name="T97" fmla="*/ 132 h 165"/>
              <a:gd name="T98" fmla="*/ 101 w 109"/>
              <a:gd name="T99" fmla="*/ 147 h 165"/>
              <a:gd name="T100" fmla="*/ 78 w 109"/>
              <a:gd name="T101" fmla="*/ 152 h 165"/>
              <a:gd name="T102" fmla="*/ 12 w 109"/>
              <a:gd name="T103" fmla="*/ 154 h 165"/>
              <a:gd name="T104" fmla="*/ 16 w 109"/>
              <a:gd name="T105" fmla="*/ 160 h 165"/>
              <a:gd name="T106" fmla="*/ 103 w 109"/>
              <a:gd name="T107" fmla="*/ 158 h 165"/>
              <a:gd name="T108" fmla="*/ 78 w 109"/>
              <a:gd name="T109" fmla="*/ 152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9" h="165">
                <a:moveTo>
                  <a:pt x="75" y="124"/>
                </a:moveTo>
                <a:cubicBezTo>
                  <a:pt x="82" y="124"/>
                  <a:pt x="88" y="122"/>
                  <a:pt x="94" y="124"/>
                </a:cubicBezTo>
                <a:cubicBezTo>
                  <a:pt x="100" y="126"/>
                  <a:pt x="101" y="136"/>
                  <a:pt x="108" y="137"/>
                </a:cubicBezTo>
                <a:cubicBezTo>
                  <a:pt x="107" y="145"/>
                  <a:pt x="109" y="156"/>
                  <a:pt x="107" y="161"/>
                </a:cubicBezTo>
                <a:cubicBezTo>
                  <a:pt x="83" y="161"/>
                  <a:pt x="44" y="161"/>
                  <a:pt x="21" y="163"/>
                </a:cubicBezTo>
                <a:cubicBezTo>
                  <a:pt x="20" y="163"/>
                  <a:pt x="17" y="165"/>
                  <a:pt x="16" y="165"/>
                </a:cubicBezTo>
                <a:cubicBezTo>
                  <a:pt x="11" y="164"/>
                  <a:pt x="10" y="152"/>
                  <a:pt x="5" y="152"/>
                </a:cubicBezTo>
                <a:cubicBezTo>
                  <a:pt x="4" y="149"/>
                  <a:pt x="4" y="142"/>
                  <a:pt x="4" y="136"/>
                </a:cubicBezTo>
                <a:cubicBezTo>
                  <a:pt x="3" y="133"/>
                  <a:pt x="2" y="131"/>
                  <a:pt x="2" y="129"/>
                </a:cubicBezTo>
                <a:cubicBezTo>
                  <a:pt x="3" y="123"/>
                  <a:pt x="18" y="117"/>
                  <a:pt x="23" y="113"/>
                </a:cubicBezTo>
                <a:cubicBezTo>
                  <a:pt x="37" y="104"/>
                  <a:pt x="52" y="96"/>
                  <a:pt x="61" y="84"/>
                </a:cubicBezTo>
                <a:cubicBezTo>
                  <a:pt x="64" y="80"/>
                  <a:pt x="66" y="72"/>
                  <a:pt x="63" y="67"/>
                </a:cubicBezTo>
                <a:cubicBezTo>
                  <a:pt x="56" y="57"/>
                  <a:pt x="38" y="63"/>
                  <a:pt x="34" y="72"/>
                </a:cubicBezTo>
                <a:cubicBezTo>
                  <a:pt x="33" y="74"/>
                  <a:pt x="34" y="76"/>
                  <a:pt x="32" y="78"/>
                </a:cubicBezTo>
                <a:cubicBezTo>
                  <a:pt x="30" y="79"/>
                  <a:pt x="11" y="69"/>
                  <a:pt x="8" y="67"/>
                </a:cubicBezTo>
                <a:cubicBezTo>
                  <a:pt x="8" y="67"/>
                  <a:pt x="8" y="65"/>
                  <a:pt x="6" y="65"/>
                </a:cubicBezTo>
                <a:cubicBezTo>
                  <a:pt x="7" y="61"/>
                  <a:pt x="4" y="53"/>
                  <a:pt x="0" y="49"/>
                </a:cubicBezTo>
                <a:cubicBezTo>
                  <a:pt x="11" y="26"/>
                  <a:pt x="63" y="0"/>
                  <a:pt x="87" y="30"/>
                </a:cubicBezTo>
                <a:cubicBezTo>
                  <a:pt x="93" y="38"/>
                  <a:pt x="96" y="51"/>
                  <a:pt x="100" y="62"/>
                </a:cubicBezTo>
                <a:cubicBezTo>
                  <a:pt x="101" y="66"/>
                  <a:pt x="103" y="70"/>
                  <a:pt x="102" y="76"/>
                </a:cubicBezTo>
                <a:cubicBezTo>
                  <a:pt x="101" y="97"/>
                  <a:pt x="87" y="113"/>
                  <a:pt x="75" y="124"/>
                </a:cubicBezTo>
                <a:close/>
                <a:moveTo>
                  <a:pt x="56" y="116"/>
                </a:moveTo>
                <a:cubicBezTo>
                  <a:pt x="71" y="106"/>
                  <a:pt x="83" y="93"/>
                  <a:pt x="89" y="75"/>
                </a:cubicBezTo>
                <a:cubicBezTo>
                  <a:pt x="95" y="60"/>
                  <a:pt x="88" y="41"/>
                  <a:pt x="80" y="32"/>
                </a:cubicBezTo>
                <a:cubicBezTo>
                  <a:pt x="59" y="10"/>
                  <a:pt x="17" y="29"/>
                  <a:pt x="7" y="50"/>
                </a:cubicBezTo>
                <a:cubicBezTo>
                  <a:pt x="13" y="53"/>
                  <a:pt x="18" y="58"/>
                  <a:pt x="24" y="61"/>
                </a:cubicBezTo>
                <a:cubicBezTo>
                  <a:pt x="32" y="53"/>
                  <a:pt x="42" y="41"/>
                  <a:pt x="58" y="44"/>
                </a:cubicBezTo>
                <a:cubicBezTo>
                  <a:pt x="69" y="47"/>
                  <a:pt x="75" y="61"/>
                  <a:pt x="73" y="72"/>
                </a:cubicBezTo>
                <a:cubicBezTo>
                  <a:pt x="68" y="95"/>
                  <a:pt x="41" y="108"/>
                  <a:pt x="24" y="120"/>
                </a:cubicBezTo>
                <a:cubicBezTo>
                  <a:pt x="19" y="123"/>
                  <a:pt x="10" y="128"/>
                  <a:pt x="9" y="131"/>
                </a:cubicBezTo>
                <a:cubicBezTo>
                  <a:pt x="8" y="137"/>
                  <a:pt x="11" y="143"/>
                  <a:pt x="11" y="148"/>
                </a:cubicBezTo>
                <a:cubicBezTo>
                  <a:pt x="38" y="145"/>
                  <a:pt x="62" y="146"/>
                  <a:pt x="93" y="145"/>
                </a:cubicBezTo>
                <a:cubicBezTo>
                  <a:pt x="93" y="141"/>
                  <a:pt x="94" y="135"/>
                  <a:pt x="93" y="130"/>
                </a:cubicBezTo>
                <a:cubicBezTo>
                  <a:pt x="75" y="128"/>
                  <a:pt x="57" y="131"/>
                  <a:pt x="41" y="129"/>
                </a:cubicBezTo>
                <a:cubicBezTo>
                  <a:pt x="41" y="123"/>
                  <a:pt x="50" y="119"/>
                  <a:pt x="56" y="116"/>
                </a:cubicBezTo>
                <a:close/>
                <a:moveTo>
                  <a:pt x="57" y="50"/>
                </a:moveTo>
                <a:cubicBezTo>
                  <a:pt x="45" y="46"/>
                  <a:pt x="21" y="63"/>
                  <a:pt x="30" y="72"/>
                </a:cubicBezTo>
                <a:cubicBezTo>
                  <a:pt x="33" y="60"/>
                  <a:pt x="61" y="53"/>
                  <a:pt x="66" y="69"/>
                </a:cubicBezTo>
                <a:cubicBezTo>
                  <a:pt x="66" y="59"/>
                  <a:pt x="63" y="52"/>
                  <a:pt x="57" y="50"/>
                </a:cubicBezTo>
                <a:close/>
                <a:moveTo>
                  <a:pt x="29" y="74"/>
                </a:moveTo>
                <a:cubicBezTo>
                  <a:pt x="24" y="65"/>
                  <a:pt x="13" y="62"/>
                  <a:pt x="6" y="56"/>
                </a:cubicBezTo>
                <a:cubicBezTo>
                  <a:pt x="9" y="67"/>
                  <a:pt x="22" y="71"/>
                  <a:pt x="29" y="74"/>
                </a:cubicBezTo>
                <a:close/>
                <a:moveTo>
                  <a:pt x="56" y="124"/>
                </a:moveTo>
                <a:cubicBezTo>
                  <a:pt x="71" y="126"/>
                  <a:pt x="76" y="120"/>
                  <a:pt x="84" y="110"/>
                </a:cubicBezTo>
                <a:cubicBezTo>
                  <a:pt x="92" y="99"/>
                  <a:pt x="103" y="86"/>
                  <a:pt x="98" y="68"/>
                </a:cubicBezTo>
                <a:cubicBezTo>
                  <a:pt x="92" y="95"/>
                  <a:pt x="75" y="110"/>
                  <a:pt x="56" y="124"/>
                </a:cubicBezTo>
                <a:close/>
                <a:moveTo>
                  <a:pt x="101" y="147"/>
                </a:moveTo>
                <a:cubicBezTo>
                  <a:pt x="99" y="152"/>
                  <a:pt x="104" y="155"/>
                  <a:pt x="106" y="158"/>
                </a:cubicBezTo>
                <a:cubicBezTo>
                  <a:pt x="105" y="146"/>
                  <a:pt x="107" y="136"/>
                  <a:pt x="98" y="132"/>
                </a:cubicBezTo>
                <a:cubicBezTo>
                  <a:pt x="99" y="139"/>
                  <a:pt x="97" y="145"/>
                  <a:pt x="101" y="147"/>
                </a:cubicBezTo>
                <a:close/>
                <a:moveTo>
                  <a:pt x="78" y="152"/>
                </a:moveTo>
                <a:cubicBezTo>
                  <a:pt x="56" y="152"/>
                  <a:pt x="29" y="152"/>
                  <a:pt x="12" y="154"/>
                </a:cubicBezTo>
                <a:cubicBezTo>
                  <a:pt x="12" y="157"/>
                  <a:pt x="15" y="158"/>
                  <a:pt x="16" y="160"/>
                </a:cubicBezTo>
                <a:cubicBezTo>
                  <a:pt x="42" y="162"/>
                  <a:pt x="77" y="154"/>
                  <a:pt x="103" y="158"/>
                </a:cubicBezTo>
                <a:cubicBezTo>
                  <a:pt x="100" y="148"/>
                  <a:pt x="88" y="152"/>
                  <a:pt x="78" y="15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20" name="Freeform 8"/>
          <p:cNvSpPr>
            <a:spLocks noEditPoints="1"/>
          </p:cNvSpPr>
          <p:nvPr/>
        </p:nvSpPr>
        <p:spPr bwMode="auto">
          <a:xfrm>
            <a:off x="3670962" y="4334240"/>
            <a:ext cx="180020" cy="281735"/>
          </a:xfrm>
          <a:custGeom>
            <a:avLst/>
            <a:gdLst>
              <a:gd name="T0" fmla="*/ 43 w 93"/>
              <a:gd name="T1" fmla="*/ 0 h 143"/>
              <a:gd name="T2" fmla="*/ 50 w 93"/>
              <a:gd name="T3" fmla="*/ 16 h 143"/>
              <a:gd name="T4" fmla="*/ 47 w 93"/>
              <a:gd name="T5" fmla="*/ 23 h 143"/>
              <a:gd name="T6" fmla="*/ 42 w 93"/>
              <a:gd name="T7" fmla="*/ 50 h 143"/>
              <a:gd name="T8" fmla="*/ 54 w 93"/>
              <a:gd name="T9" fmla="*/ 51 h 143"/>
              <a:gd name="T10" fmla="*/ 54 w 93"/>
              <a:gd name="T11" fmla="*/ 26 h 143"/>
              <a:gd name="T12" fmla="*/ 77 w 93"/>
              <a:gd name="T13" fmla="*/ 23 h 143"/>
              <a:gd name="T14" fmla="*/ 90 w 93"/>
              <a:gd name="T15" fmla="*/ 38 h 143"/>
              <a:gd name="T16" fmla="*/ 89 w 93"/>
              <a:gd name="T17" fmla="*/ 44 h 143"/>
              <a:gd name="T18" fmla="*/ 91 w 93"/>
              <a:gd name="T19" fmla="*/ 65 h 143"/>
              <a:gd name="T20" fmla="*/ 93 w 93"/>
              <a:gd name="T21" fmla="*/ 140 h 143"/>
              <a:gd name="T22" fmla="*/ 67 w 93"/>
              <a:gd name="T23" fmla="*/ 140 h 143"/>
              <a:gd name="T24" fmla="*/ 56 w 93"/>
              <a:gd name="T25" fmla="*/ 126 h 143"/>
              <a:gd name="T26" fmla="*/ 55 w 93"/>
              <a:gd name="T27" fmla="*/ 104 h 143"/>
              <a:gd name="T28" fmla="*/ 54 w 93"/>
              <a:gd name="T29" fmla="*/ 83 h 143"/>
              <a:gd name="T30" fmla="*/ 21 w 93"/>
              <a:gd name="T31" fmla="*/ 83 h 143"/>
              <a:gd name="T32" fmla="*/ 14 w 93"/>
              <a:gd name="T33" fmla="*/ 85 h 143"/>
              <a:gd name="T34" fmla="*/ 1 w 93"/>
              <a:gd name="T35" fmla="*/ 70 h 143"/>
              <a:gd name="T36" fmla="*/ 5 w 93"/>
              <a:gd name="T37" fmla="*/ 58 h 143"/>
              <a:gd name="T38" fmla="*/ 21 w 93"/>
              <a:gd name="T39" fmla="*/ 1 h 143"/>
              <a:gd name="T40" fmla="*/ 43 w 93"/>
              <a:gd name="T41" fmla="*/ 0 h 143"/>
              <a:gd name="T42" fmla="*/ 24 w 93"/>
              <a:gd name="T43" fmla="*/ 5 h 143"/>
              <a:gd name="T44" fmla="*/ 8 w 93"/>
              <a:gd name="T45" fmla="*/ 68 h 143"/>
              <a:gd name="T46" fmla="*/ 57 w 93"/>
              <a:gd name="T47" fmla="*/ 68 h 143"/>
              <a:gd name="T48" fmla="*/ 63 w 93"/>
              <a:gd name="T49" fmla="*/ 127 h 143"/>
              <a:gd name="T50" fmla="*/ 78 w 93"/>
              <a:gd name="T51" fmla="*/ 126 h 143"/>
              <a:gd name="T52" fmla="*/ 75 w 93"/>
              <a:gd name="T53" fmla="*/ 27 h 143"/>
              <a:gd name="T54" fmla="*/ 58 w 93"/>
              <a:gd name="T55" fmla="*/ 27 h 143"/>
              <a:gd name="T56" fmla="*/ 59 w 93"/>
              <a:gd name="T57" fmla="*/ 56 h 143"/>
              <a:gd name="T58" fmla="*/ 57 w 93"/>
              <a:gd name="T59" fmla="*/ 56 h 143"/>
              <a:gd name="T60" fmla="*/ 41 w 93"/>
              <a:gd name="T61" fmla="*/ 56 h 143"/>
              <a:gd name="T62" fmla="*/ 26 w 93"/>
              <a:gd name="T63" fmla="*/ 55 h 143"/>
              <a:gd name="T64" fmla="*/ 32 w 93"/>
              <a:gd name="T65" fmla="*/ 31 h 143"/>
              <a:gd name="T66" fmla="*/ 38 w 93"/>
              <a:gd name="T67" fmla="*/ 6 h 143"/>
              <a:gd name="T68" fmla="*/ 24 w 93"/>
              <a:gd name="T69" fmla="*/ 5 h 143"/>
              <a:gd name="T70" fmla="*/ 32 w 93"/>
              <a:gd name="T71" fmla="*/ 52 h 143"/>
              <a:gd name="T72" fmla="*/ 40 w 93"/>
              <a:gd name="T73" fmla="*/ 51 h 143"/>
              <a:gd name="T74" fmla="*/ 42 w 93"/>
              <a:gd name="T75" fmla="*/ 7 h 143"/>
              <a:gd name="T76" fmla="*/ 32 w 93"/>
              <a:gd name="T77" fmla="*/ 52 h 143"/>
              <a:gd name="T78" fmla="*/ 82 w 93"/>
              <a:gd name="T79" fmla="*/ 73 h 143"/>
              <a:gd name="T80" fmla="*/ 82 w 93"/>
              <a:gd name="T81" fmla="*/ 85 h 143"/>
              <a:gd name="T82" fmla="*/ 90 w 93"/>
              <a:gd name="T83" fmla="*/ 135 h 143"/>
              <a:gd name="T84" fmla="*/ 88 w 93"/>
              <a:gd name="T85" fmla="*/ 73 h 143"/>
              <a:gd name="T86" fmla="*/ 81 w 93"/>
              <a:gd name="T87" fmla="*/ 30 h 143"/>
              <a:gd name="T88" fmla="*/ 82 w 93"/>
              <a:gd name="T89" fmla="*/ 73 h 143"/>
              <a:gd name="T90" fmla="*/ 6 w 93"/>
              <a:gd name="T91" fmla="*/ 73 h 143"/>
              <a:gd name="T92" fmla="*/ 54 w 93"/>
              <a:gd name="T93" fmla="*/ 80 h 143"/>
              <a:gd name="T94" fmla="*/ 52 w 93"/>
              <a:gd name="T95" fmla="*/ 72 h 143"/>
              <a:gd name="T96" fmla="*/ 6 w 93"/>
              <a:gd name="T97" fmla="*/ 73 h 143"/>
              <a:gd name="T98" fmla="*/ 88 w 93"/>
              <a:gd name="T99" fmla="*/ 137 h 143"/>
              <a:gd name="T100" fmla="*/ 83 w 93"/>
              <a:gd name="T101" fmla="*/ 132 h 143"/>
              <a:gd name="T102" fmla="*/ 64 w 93"/>
              <a:gd name="T103" fmla="*/ 132 h 143"/>
              <a:gd name="T104" fmla="*/ 88 w 93"/>
              <a:gd name="T105" fmla="*/ 137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3" h="143">
                <a:moveTo>
                  <a:pt x="43" y="0"/>
                </a:moveTo>
                <a:cubicBezTo>
                  <a:pt x="42" y="6"/>
                  <a:pt x="49" y="10"/>
                  <a:pt x="50" y="16"/>
                </a:cubicBezTo>
                <a:cubicBezTo>
                  <a:pt x="50" y="18"/>
                  <a:pt x="47" y="21"/>
                  <a:pt x="47" y="23"/>
                </a:cubicBezTo>
                <a:cubicBezTo>
                  <a:pt x="44" y="32"/>
                  <a:pt x="43" y="42"/>
                  <a:pt x="42" y="50"/>
                </a:cubicBezTo>
                <a:cubicBezTo>
                  <a:pt x="45" y="52"/>
                  <a:pt x="51" y="51"/>
                  <a:pt x="54" y="51"/>
                </a:cubicBezTo>
                <a:cubicBezTo>
                  <a:pt x="58" y="41"/>
                  <a:pt x="50" y="34"/>
                  <a:pt x="54" y="26"/>
                </a:cubicBezTo>
                <a:cubicBezTo>
                  <a:pt x="56" y="22"/>
                  <a:pt x="72" y="21"/>
                  <a:pt x="77" y="23"/>
                </a:cubicBezTo>
                <a:cubicBezTo>
                  <a:pt x="79" y="24"/>
                  <a:pt x="90" y="35"/>
                  <a:pt x="90" y="38"/>
                </a:cubicBezTo>
                <a:cubicBezTo>
                  <a:pt x="91" y="39"/>
                  <a:pt x="89" y="42"/>
                  <a:pt x="89" y="44"/>
                </a:cubicBezTo>
                <a:cubicBezTo>
                  <a:pt x="89" y="51"/>
                  <a:pt x="91" y="58"/>
                  <a:pt x="91" y="65"/>
                </a:cubicBezTo>
                <a:cubicBezTo>
                  <a:pt x="91" y="90"/>
                  <a:pt x="92" y="117"/>
                  <a:pt x="93" y="140"/>
                </a:cubicBezTo>
                <a:cubicBezTo>
                  <a:pt x="84" y="139"/>
                  <a:pt x="74" y="143"/>
                  <a:pt x="67" y="140"/>
                </a:cubicBezTo>
                <a:cubicBezTo>
                  <a:pt x="64" y="139"/>
                  <a:pt x="56" y="130"/>
                  <a:pt x="56" y="126"/>
                </a:cubicBezTo>
                <a:cubicBezTo>
                  <a:pt x="55" y="120"/>
                  <a:pt x="55" y="112"/>
                  <a:pt x="55" y="104"/>
                </a:cubicBezTo>
                <a:cubicBezTo>
                  <a:pt x="54" y="96"/>
                  <a:pt x="56" y="86"/>
                  <a:pt x="54" y="83"/>
                </a:cubicBezTo>
                <a:cubicBezTo>
                  <a:pt x="52" y="81"/>
                  <a:pt x="30" y="82"/>
                  <a:pt x="21" y="83"/>
                </a:cubicBezTo>
                <a:cubicBezTo>
                  <a:pt x="18" y="83"/>
                  <a:pt x="15" y="85"/>
                  <a:pt x="14" y="85"/>
                </a:cubicBezTo>
                <a:cubicBezTo>
                  <a:pt x="11" y="84"/>
                  <a:pt x="1" y="73"/>
                  <a:pt x="1" y="70"/>
                </a:cubicBezTo>
                <a:cubicBezTo>
                  <a:pt x="0" y="67"/>
                  <a:pt x="4" y="61"/>
                  <a:pt x="5" y="58"/>
                </a:cubicBezTo>
                <a:cubicBezTo>
                  <a:pt x="10" y="40"/>
                  <a:pt x="16" y="18"/>
                  <a:pt x="21" y="1"/>
                </a:cubicBezTo>
                <a:cubicBezTo>
                  <a:pt x="31" y="1"/>
                  <a:pt x="33" y="2"/>
                  <a:pt x="43" y="0"/>
                </a:cubicBezTo>
                <a:close/>
                <a:moveTo>
                  <a:pt x="24" y="5"/>
                </a:moveTo>
                <a:cubicBezTo>
                  <a:pt x="19" y="26"/>
                  <a:pt x="13" y="46"/>
                  <a:pt x="8" y="68"/>
                </a:cubicBezTo>
                <a:cubicBezTo>
                  <a:pt x="23" y="66"/>
                  <a:pt x="42" y="68"/>
                  <a:pt x="57" y="68"/>
                </a:cubicBezTo>
                <a:cubicBezTo>
                  <a:pt x="63" y="85"/>
                  <a:pt x="59" y="109"/>
                  <a:pt x="63" y="127"/>
                </a:cubicBezTo>
                <a:cubicBezTo>
                  <a:pt x="68" y="127"/>
                  <a:pt x="75" y="128"/>
                  <a:pt x="78" y="126"/>
                </a:cubicBezTo>
                <a:cubicBezTo>
                  <a:pt x="75" y="96"/>
                  <a:pt x="79" y="57"/>
                  <a:pt x="75" y="27"/>
                </a:cubicBezTo>
                <a:cubicBezTo>
                  <a:pt x="69" y="28"/>
                  <a:pt x="65" y="25"/>
                  <a:pt x="58" y="27"/>
                </a:cubicBezTo>
                <a:cubicBezTo>
                  <a:pt x="57" y="35"/>
                  <a:pt x="61" y="47"/>
                  <a:pt x="59" y="56"/>
                </a:cubicBezTo>
                <a:cubicBezTo>
                  <a:pt x="59" y="53"/>
                  <a:pt x="58" y="56"/>
                  <a:pt x="57" y="56"/>
                </a:cubicBezTo>
                <a:cubicBezTo>
                  <a:pt x="54" y="57"/>
                  <a:pt x="46" y="55"/>
                  <a:pt x="41" y="56"/>
                </a:cubicBezTo>
                <a:cubicBezTo>
                  <a:pt x="37" y="56"/>
                  <a:pt x="28" y="59"/>
                  <a:pt x="26" y="55"/>
                </a:cubicBezTo>
                <a:cubicBezTo>
                  <a:pt x="24" y="52"/>
                  <a:pt x="30" y="36"/>
                  <a:pt x="32" y="31"/>
                </a:cubicBezTo>
                <a:cubicBezTo>
                  <a:pt x="34" y="22"/>
                  <a:pt x="34" y="13"/>
                  <a:pt x="38" y="6"/>
                </a:cubicBezTo>
                <a:cubicBezTo>
                  <a:pt x="33" y="7"/>
                  <a:pt x="28" y="5"/>
                  <a:pt x="24" y="5"/>
                </a:cubicBezTo>
                <a:close/>
                <a:moveTo>
                  <a:pt x="32" y="52"/>
                </a:moveTo>
                <a:cubicBezTo>
                  <a:pt x="35" y="52"/>
                  <a:pt x="37" y="51"/>
                  <a:pt x="40" y="51"/>
                </a:cubicBezTo>
                <a:cubicBezTo>
                  <a:pt x="40" y="35"/>
                  <a:pt x="52" y="17"/>
                  <a:pt x="42" y="7"/>
                </a:cubicBezTo>
                <a:cubicBezTo>
                  <a:pt x="40" y="23"/>
                  <a:pt x="35" y="36"/>
                  <a:pt x="32" y="52"/>
                </a:cubicBezTo>
                <a:close/>
                <a:moveTo>
                  <a:pt x="82" y="73"/>
                </a:moveTo>
                <a:cubicBezTo>
                  <a:pt x="82" y="77"/>
                  <a:pt x="82" y="81"/>
                  <a:pt x="82" y="85"/>
                </a:cubicBezTo>
                <a:cubicBezTo>
                  <a:pt x="84" y="102"/>
                  <a:pt x="80" y="128"/>
                  <a:pt x="90" y="135"/>
                </a:cubicBezTo>
                <a:cubicBezTo>
                  <a:pt x="90" y="113"/>
                  <a:pt x="88" y="94"/>
                  <a:pt x="88" y="73"/>
                </a:cubicBezTo>
                <a:cubicBezTo>
                  <a:pt x="89" y="57"/>
                  <a:pt x="90" y="37"/>
                  <a:pt x="81" y="30"/>
                </a:cubicBezTo>
                <a:cubicBezTo>
                  <a:pt x="80" y="41"/>
                  <a:pt x="81" y="58"/>
                  <a:pt x="82" y="73"/>
                </a:cubicBezTo>
                <a:close/>
                <a:moveTo>
                  <a:pt x="6" y="73"/>
                </a:moveTo>
                <a:cubicBezTo>
                  <a:pt x="13" y="88"/>
                  <a:pt x="34" y="76"/>
                  <a:pt x="54" y="80"/>
                </a:cubicBezTo>
                <a:cubicBezTo>
                  <a:pt x="53" y="77"/>
                  <a:pt x="53" y="74"/>
                  <a:pt x="52" y="72"/>
                </a:cubicBezTo>
                <a:cubicBezTo>
                  <a:pt x="37" y="74"/>
                  <a:pt x="20" y="71"/>
                  <a:pt x="6" y="73"/>
                </a:cubicBezTo>
                <a:close/>
                <a:moveTo>
                  <a:pt x="88" y="137"/>
                </a:moveTo>
                <a:cubicBezTo>
                  <a:pt x="86" y="136"/>
                  <a:pt x="85" y="134"/>
                  <a:pt x="83" y="132"/>
                </a:cubicBezTo>
                <a:cubicBezTo>
                  <a:pt x="77" y="133"/>
                  <a:pt x="71" y="131"/>
                  <a:pt x="64" y="132"/>
                </a:cubicBezTo>
                <a:cubicBezTo>
                  <a:pt x="67" y="141"/>
                  <a:pt x="80" y="136"/>
                  <a:pt x="88" y="137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21" name="文本框 1"/>
          <p:cNvSpPr txBox="1"/>
          <p:nvPr/>
        </p:nvSpPr>
        <p:spPr>
          <a:xfrm>
            <a:off x="3955283" y="2386106"/>
            <a:ext cx="3136999" cy="377028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JVM</a:t>
            </a:r>
            <a:r>
              <a:rPr lang="zh-CN" alt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体系结构概述</a:t>
            </a:r>
            <a:endParaRPr lang="en-GB" altLang="zh-CN" sz="2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方正舒体" pitchFamily="2" charset="-122"/>
              <a:ea typeface="方正舒体" pitchFamily="2" charset="-122"/>
              <a:cs typeface="hakuyoxingshu7000" pitchFamily="2" charset="-122"/>
            </a:endParaRPr>
          </a:p>
        </p:txBody>
      </p:sp>
      <p:sp>
        <p:nvSpPr>
          <p:cNvPr id="22" name="文本框 1"/>
          <p:cNvSpPr txBox="1"/>
          <p:nvPr/>
        </p:nvSpPr>
        <p:spPr>
          <a:xfrm>
            <a:off x="3959934" y="2994257"/>
            <a:ext cx="3600399" cy="377028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堆体系结构概述</a:t>
            </a:r>
            <a:endParaRPr lang="en-GB" altLang="zh-CN" sz="2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方正舒体" pitchFamily="2" charset="-122"/>
              <a:ea typeface="方正舒体" pitchFamily="2" charset="-122"/>
              <a:cs typeface="hakuyoxingshu7000" pitchFamily="2" charset="-122"/>
            </a:endParaRPr>
          </a:p>
        </p:txBody>
      </p:sp>
      <p:sp>
        <p:nvSpPr>
          <p:cNvPr id="23" name="文本框 1"/>
          <p:cNvSpPr txBox="1"/>
          <p:nvPr/>
        </p:nvSpPr>
        <p:spPr>
          <a:xfrm>
            <a:off x="3970127" y="3606325"/>
            <a:ext cx="2797179" cy="377028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堆参数调优入门</a:t>
            </a:r>
            <a:endParaRPr lang="en-GB" altLang="zh-CN" sz="2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方正舒体" pitchFamily="2" charset="-122"/>
              <a:ea typeface="方正舒体" pitchFamily="2" charset="-122"/>
              <a:cs typeface="hakuyoxingshu7000" pitchFamily="2" charset="-122"/>
            </a:endParaRPr>
          </a:p>
        </p:txBody>
      </p:sp>
      <p:sp>
        <p:nvSpPr>
          <p:cNvPr id="24" name="文本框 1"/>
          <p:cNvSpPr txBox="1"/>
          <p:nvPr/>
        </p:nvSpPr>
        <p:spPr>
          <a:xfrm>
            <a:off x="3970127" y="4254397"/>
            <a:ext cx="3003884" cy="377028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总     结</a:t>
            </a:r>
            <a:endParaRPr lang="en-GB" altLang="zh-CN" sz="2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方正舒体" pitchFamily="2" charset="-122"/>
              <a:ea typeface="方正舒体" pitchFamily="2" charset="-122"/>
              <a:cs typeface="hakuyoxingshu7000" pitchFamily="2" charset="-122"/>
            </a:endParaRPr>
          </a:p>
        </p:txBody>
      </p:sp>
      <p:pic>
        <p:nvPicPr>
          <p:cNvPr id="530" name="Picture 2" descr="E:\8a7e72bc23287cee45049fd0ab7064bd.png"/>
          <p:cNvPicPr>
            <a:picLocks noChangeAspect="1" noChangeArrowheads="1"/>
          </p:cNvPicPr>
          <p:nvPr/>
        </p:nvPicPr>
        <p:blipFill>
          <a:blip r:embed="rId5" cstate="print"/>
          <a:srcRect l="34803" t="22101"/>
          <a:stretch>
            <a:fillRect/>
          </a:stretch>
        </p:blipFill>
        <p:spPr bwMode="auto">
          <a:xfrm>
            <a:off x="0" y="1304764"/>
            <a:ext cx="1619672" cy="2109930"/>
          </a:xfrm>
          <a:prstGeom prst="rect">
            <a:avLst/>
          </a:prstGeom>
          <a:noFill/>
        </p:spPr>
      </p:pic>
      <p:sp>
        <p:nvSpPr>
          <p:cNvPr id="16" name="텍스트 개체 틀 1"/>
          <p:cNvSpPr txBox="1">
            <a:spLocks/>
          </p:cNvSpPr>
          <p:nvPr/>
        </p:nvSpPr>
        <p:spPr>
          <a:xfrm rot="5400000">
            <a:off x="-251642" y="2430630"/>
            <a:ext cx="1440160" cy="432048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 marL="342900" indent="-342900">
              <a:spcBef>
                <a:spcPct val="20000"/>
              </a:spcBef>
              <a:defRPr/>
            </a:pPr>
            <a:r>
              <a:rPr lang="en-US" altLang="ko-KR" sz="2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hakuyoxingshu7000" pitchFamily="2" charset="-122"/>
                <a:ea typeface="hakuyoxingshu7000" pitchFamily="2" charset="-122"/>
                <a:cs typeface="hakuyoxingshu7000" pitchFamily="2" charset="-122"/>
              </a:rPr>
              <a:t>Contents</a:t>
            </a:r>
            <a:endParaRPr lang="ko-KR" altLang="en-US" sz="32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hakuyoxingshu7000" pitchFamily="2" charset="-122"/>
              <a:ea typeface="hakuyoxingshu7000" pitchFamily="2" charset="-122"/>
              <a:cs typeface="hakuyoxingshu7000" pitchFamily="2" charset="-122"/>
            </a:endParaRPr>
          </a:p>
          <a:p>
            <a:pPr marL="342900" indent="-342900">
              <a:spcBef>
                <a:spcPct val="20000"/>
              </a:spcBef>
              <a:defRPr/>
            </a:pPr>
            <a:endParaRPr lang="ko-KR" altLang="en-US" sz="3200" b="1" dirty="0">
              <a:ln w="25400">
                <a:solidFill>
                  <a:schemeClr val="accent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4" name="텍스트 개체 틀 1"/>
          <p:cNvSpPr txBox="1">
            <a:spLocks/>
          </p:cNvSpPr>
          <p:nvPr/>
        </p:nvSpPr>
        <p:spPr>
          <a:xfrm rot="21014461">
            <a:off x="740613" y="1534351"/>
            <a:ext cx="720080" cy="1584176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zh-CN" altLang="en-US" sz="3600" dirty="0">
                <a:solidFill>
                  <a:schemeClr val="bg1"/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目录</a:t>
            </a:r>
            <a:endParaRPr lang="ko-KR" altLang="en-US" sz="2800" dirty="0">
              <a:solidFill>
                <a:schemeClr val="bg1"/>
              </a:solidFill>
              <a:latin typeface="方正舒体" pitchFamily="2" charset="-122"/>
            </a:endParaRPr>
          </a:p>
        </p:txBody>
      </p:sp>
      <p:grpSp>
        <p:nvGrpSpPr>
          <p:cNvPr id="2" name="PA_chenying0907 115"/>
          <p:cNvGrpSpPr/>
          <p:nvPr>
            <p:custDataLst>
              <p:tags r:id="rId1"/>
            </p:custDataLst>
          </p:nvPr>
        </p:nvGrpSpPr>
        <p:grpSpPr>
          <a:xfrm rot="5421073">
            <a:off x="750102" y="4059639"/>
            <a:ext cx="4141099" cy="144327"/>
            <a:chOff x="2481804" y="4179888"/>
            <a:chExt cx="7313171" cy="325437"/>
          </a:xfrm>
          <a:solidFill>
            <a:srgbClr val="C00000"/>
          </a:solidFill>
        </p:grpSpPr>
        <p:sp>
          <p:nvSpPr>
            <p:cNvPr id="33" name="Freeform 35"/>
            <p:cNvSpPr>
              <a:spLocks/>
            </p:cNvSpPr>
            <p:nvPr/>
          </p:nvSpPr>
          <p:spPr bwMode="auto">
            <a:xfrm>
              <a:off x="9686693" y="4210050"/>
              <a:ext cx="108282" cy="19050"/>
            </a:xfrm>
            <a:custGeom>
              <a:avLst/>
              <a:gdLst>
                <a:gd name="T0" fmla="*/ 3 w 19"/>
                <a:gd name="T1" fmla="*/ 2 h 6"/>
                <a:gd name="T2" fmla="*/ 19 w 19"/>
                <a:gd name="T3" fmla="*/ 3 h 6"/>
                <a:gd name="T4" fmla="*/ 3 w 19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6">
                  <a:moveTo>
                    <a:pt x="3" y="2"/>
                  </a:moveTo>
                  <a:cubicBezTo>
                    <a:pt x="7" y="4"/>
                    <a:pt x="14" y="0"/>
                    <a:pt x="19" y="3"/>
                  </a:cubicBezTo>
                  <a:cubicBezTo>
                    <a:pt x="14" y="3"/>
                    <a:pt x="0" y="6"/>
                    <a:pt x="3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41"/>
            <p:cNvSpPr>
              <a:spLocks/>
            </p:cNvSpPr>
            <p:nvPr/>
          </p:nvSpPr>
          <p:spPr bwMode="auto">
            <a:xfrm>
              <a:off x="9545093" y="4219575"/>
              <a:ext cx="91624" cy="9525"/>
            </a:xfrm>
            <a:custGeom>
              <a:avLst/>
              <a:gdLst>
                <a:gd name="T0" fmla="*/ 12 w 16"/>
                <a:gd name="T1" fmla="*/ 2 h 3"/>
                <a:gd name="T2" fmla="*/ 3 w 16"/>
                <a:gd name="T3" fmla="*/ 1 h 3"/>
                <a:gd name="T4" fmla="*/ 12 w 16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12" y="2"/>
                  </a:moveTo>
                  <a:cubicBezTo>
                    <a:pt x="10" y="2"/>
                    <a:pt x="0" y="3"/>
                    <a:pt x="3" y="1"/>
                  </a:cubicBezTo>
                  <a:cubicBezTo>
                    <a:pt x="6" y="1"/>
                    <a:pt x="16" y="0"/>
                    <a:pt x="12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47"/>
            <p:cNvSpPr>
              <a:spLocks/>
            </p:cNvSpPr>
            <p:nvPr/>
          </p:nvSpPr>
          <p:spPr bwMode="auto">
            <a:xfrm>
              <a:off x="9148061" y="4271963"/>
              <a:ext cx="108282" cy="14288"/>
            </a:xfrm>
            <a:custGeom>
              <a:avLst/>
              <a:gdLst>
                <a:gd name="T0" fmla="*/ 0 w 19"/>
                <a:gd name="T1" fmla="*/ 2 h 4"/>
                <a:gd name="T2" fmla="*/ 19 w 19"/>
                <a:gd name="T3" fmla="*/ 2 h 4"/>
                <a:gd name="T4" fmla="*/ 0 w 19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4">
                  <a:moveTo>
                    <a:pt x="0" y="2"/>
                  </a:moveTo>
                  <a:cubicBezTo>
                    <a:pt x="8" y="1"/>
                    <a:pt x="12" y="0"/>
                    <a:pt x="19" y="2"/>
                  </a:cubicBezTo>
                  <a:cubicBezTo>
                    <a:pt x="13" y="2"/>
                    <a:pt x="4" y="4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52"/>
            <p:cNvSpPr>
              <a:spLocks/>
            </p:cNvSpPr>
            <p:nvPr/>
          </p:nvSpPr>
          <p:spPr bwMode="auto">
            <a:xfrm>
              <a:off x="8403973" y="4268788"/>
              <a:ext cx="161034" cy="17463"/>
            </a:xfrm>
            <a:custGeom>
              <a:avLst/>
              <a:gdLst>
                <a:gd name="T0" fmla="*/ 8 w 28"/>
                <a:gd name="T1" fmla="*/ 4 h 5"/>
                <a:gd name="T2" fmla="*/ 0 w 28"/>
                <a:gd name="T3" fmla="*/ 3 h 5"/>
                <a:gd name="T4" fmla="*/ 10 w 28"/>
                <a:gd name="T5" fmla="*/ 3 h 5"/>
                <a:gd name="T6" fmla="*/ 28 w 28"/>
                <a:gd name="T7" fmla="*/ 4 h 5"/>
                <a:gd name="T8" fmla="*/ 8 w 28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5">
                  <a:moveTo>
                    <a:pt x="8" y="4"/>
                  </a:moveTo>
                  <a:cubicBezTo>
                    <a:pt x="6" y="3"/>
                    <a:pt x="0" y="5"/>
                    <a:pt x="0" y="3"/>
                  </a:cubicBezTo>
                  <a:cubicBezTo>
                    <a:pt x="3" y="3"/>
                    <a:pt x="7" y="3"/>
                    <a:pt x="10" y="3"/>
                  </a:cubicBezTo>
                  <a:cubicBezTo>
                    <a:pt x="16" y="4"/>
                    <a:pt x="26" y="0"/>
                    <a:pt x="28" y="4"/>
                  </a:cubicBezTo>
                  <a:cubicBezTo>
                    <a:pt x="22" y="3"/>
                    <a:pt x="16" y="5"/>
                    <a:pt x="8" y="4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56"/>
            <p:cNvSpPr>
              <a:spLocks/>
            </p:cNvSpPr>
            <p:nvPr/>
          </p:nvSpPr>
          <p:spPr bwMode="auto">
            <a:xfrm>
              <a:off x="8309574" y="4278313"/>
              <a:ext cx="88846" cy="11113"/>
            </a:xfrm>
            <a:custGeom>
              <a:avLst/>
              <a:gdLst>
                <a:gd name="T0" fmla="*/ 3 w 16"/>
                <a:gd name="T1" fmla="*/ 1 h 3"/>
                <a:gd name="T2" fmla="*/ 13 w 16"/>
                <a:gd name="T3" fmla="*/ 1 h 3"/>
                <a:gd name="T4" fmla="*/ 3 w 1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3" y="1"/>
                  </a:moveTo>
                  <a:cubicBezTo>
                    <a:pt x="6" y="1"/>
                    <a:pt x="16" y="0"/>
                    <a:pt x="13" y="1"/>
                  </a:cubicBezTo>
                  <a:cubicBezTo>
                    <a:pt x="11" y="1"/>
                    <a:pt x="0" y="3"/>
                    <a:pt x="3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59"/>
            <p:cNvSpPr>
              <a:spLocks/>
            </p:cNvSpPr>
            <p:nvPr/>
          </p:nvSpPr>
          <p:spPr bwMode="auto">
            <a:xfrm>
              <a:off x="8212397" y="4308475"/>
              <a:ext cx="33317" cy="12700"/>
            </a:xfrm>
            <a:custGeom>
              <a:avLst/>
              <a:gdLst>
                <a:gd name="T0" fmla="*/ 0 w 6"/>
                <a:gd name="T1" fmla="*/ 2 h 4"/>
                <a:gd name="T2" fmla="*/ 3 w 6"/>
                <a:gd name="T3" fmla="*/ 1 h 4"/>
                <a:gd name="T4" fmla="*/ 1 w 6"/>
                <a:gd name="T5" fmla="*/ 0 h 4"/>
                <a:gd name="T6" fmla="*/ 6 w 6"/>
                <a:gd name="T7" fmla="*/ 1 h 4"/>
                <a:gd name="T8" fmla="*/ 5 w 6"/>
                <a:gd name="T9" fmla="*/ 3 h 4"/>
                <a:gd name="T10" fmla="*/ 0 w 6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1" y="2"/>
                    <a:pt x="3" y="2"/>
                    <a:pt x="3" y="1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3" y="1"/>
                    <a:pt x="6" y="0"/>
                    <a:pt x="6" y="1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3" y="3"/>
                    <a:pt x="1" y="4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61"/>
            <p:cNvSpPr>
              <a:spLocks/>
            </p:cNvSpPr>
            <p:nvPr/>
          </p:nvSpPr>
          <p:spPr bwMode="auto">
            <a:xfrm>
              <a:off x="8043034" y="4305300"/>
              <a:ext cx="99952" cy="19050"/>
            </a:xfrm>
            <a:custGeom>
              <a:avLst/>
              <a:gdLst>
                <a:gd name="T0" fmla="*/ 16 w 18"/>
                <a:gd name="T1" fmla="*/ 5 h 6"/>
                <a:gd name="T2" fmla="*/ 9 w 18"/>
                <a:gd name="T3" fmla="*/ 3 h 6"/>
                <a:gd name="T4" fmla="*/ 16 w 18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6">
                  <a:moveTo>
                    <a:pt x="16" y="5"/>
                  </a:moveTo>
                  <a:cubicBezTo>
                    <a:pt x="12" y="6"/>
                    <a:pt x="13" y="3"/>
                    <a:pt x="9" y="3"/>
                  </a:cubicBezTo>
                  <a:cubicBezTo>
                    <a:pt x="0" y="3"/>
                    <a:pt x="18" y="0"/>
                    <a:pt x="16" y="5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68"/>
            <p:cNvSpPr>
              <a:spLocks/>
            </p:cNvSpPr>
            <p:nvPr/>
          </p:nvSpPr>
          <p:spPr bwMode="auto">
            <a:xfrm>
              <a:off x="7429438" y="4286250"/>
              <a:ext cx="136047" cy="22225"/>
            </a:xfrm>
            <a:custGeom>
              <a:avLst/>
              <a:gdLst>
                <a:gd name="T0" fmla="*/ 0 w 24"/>
                <a:gd name="T1" fmla="*/ 4 h 7"/>
                <a:gd name="T2" fmla="*/ 23 w 24"/>
                <a:gd name="T3" fmla="*/ 4 h 7"/>
                <a:gd name="T4" fmla="*/ 0 w 24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7">
                  <a:moveTo>
                    <a:pt x="0" y="4"/>
                  </a:moveTo>
                  <a:cubicBezTo>
                    <a:pt x="6" y="4"/>
                    <a:pt x="24" y="0"/>
                    <a:pt x="23" y="4"/>
                  </a:cubicBezTo>
                  <a:cubicBezTo>
                    <a:pt x="18" y="4"/>
                    <a:pt x="6" y="7"/>
                    <a:pt x="0" y="4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73"/>
            <p:cNvSpPr>
              <a:spLocks/>
            </p:cNvSpPr>
            <p:nvPr/>
          </p:nvSpPr>
          <p:spPr bwMode="auto">
            <a:xfrm>
              <a:off x="7179558" y="4341813"/>
              <a:ext cx="61082" cy="15875"/>
            </a:xfrm>
            <a:custGeom>
              <a:avLst/>
              <a:gdLst>
                <a:gd name="T0" fmla="*/ 11 w 11"/>
                <a:gd name="T1" fmla="*/ 2 h 5"/>
                <a:gd name="T2" fmla="*/ 7 w 11"/>
                <a:gd name="T3" fmla="*/ 5 h 5"/>
                <a:gd name="T4" fmla="*/ 0 w 11"/>
                <a:gd name="T5" fmla="*/ 2 h 5"/>
                <a:gd name="T6" fmla="*/ 11 w 11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5">
                  <a:moveTo>
                    <a:pt x="11" y="2"/>
                  </a:moveTo>
                  <a:cubicBezTo>
                    <a:pt x="6" y="1"/>
                    <a:pt x="10" y="5"/>
                    <a:pt x="7" y="5"/>
                  </a:cubicBezTo>
                  <a:cubicBezTo>
                    <a:pt x="5" y="4"/>
                    <a:pt x="0" y="5"/>
                    <a:pt x="0" y="2"/>
                  </a:cubicBezTo>
                  <a:cubicBezTo>
                    <a:pt x="3" y="2"/>
                    <a:pt x="9" y="0"/>
                    <a:pt x="11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74"/>
            <p:cNvSpPr>
              <a:spLocks/>
            </p:cNvSpPr>
            <p:nvPr/>
          </p:nvSpPr>
          <p:spPr bwMode="auto">
            <a:xfrm>
              <a:off x="6951889" y="4324350"/>
              <a:ext cx="124941" cy="14288"/>
            </a:xfrm>
            <a:custGeom>
              <a:avLst/>
              <a:gdLst>
                <a:gd name="T0" fmla="*/ 22 w 22"/>
                <a:gd name="T1" fmla="*/ 2 h 4"/>
                <a:gd name="T2" fmla="*/ 0 w 22"/>
                <a:gd name="T3" fmla="*/ 2 h 4"/>
                <a:gd name="T4" fmla="*/ 22 w 2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4">
                  <a:moveTo>
                    <a:pt x="22" y="2"/>
                  </a:moveTo>
                  <a:cubicBezTo>
                    <a:pt x="16" y="2"/>
                    <a:pt x="1" y="4"/>
                    <a:pt x="0" y="2"/>
                  </a:cubicBezTo>
                  <a:cubicBezTo>
                    <a:pt x="6" y="2"/>
                    <a:pt x="22" y="0"/>
                    <a:pt x="22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76"/>
            <p:cNvSpPr>
              <a:spLocks/>
            </p:cNvSpPr>
            <p:nvPr/>
          </p:nvSpPr>
          <p:spPr bwMode="auto">
            <a:xfrm>
              <a:off x="6907466" y="4308475"/>
              <a:ext cx="102730" cy="9525"/>
            </a:xfrm>
            <a:custGeom>
              <a:avLst/>
              <a:gdLst>
                <a:gd name="T0" fmla="*/ 0 w 18"/>
                <a:gd name="T1" fmla="*/ 2 h 3"/>
                <a:gd name="T2" fmla="*/ 18 w 18"/>
                <a:gd name="T3" fmla="*/ 2 h 3"/>
                <a:gd name="T4" fmla="*/ 0 w 18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3">
                  <a:moveTo>
                    <a:pt x="0" y="2"/>
                  </a:moveTo>
                  <a:cubicBezTo>
                    <a:pt x="3" y="1"/>
                    <a:pt x="15" y="0"/>
                    <a:pt x="18" y="2"/>
                  </a:cubicBezTo>
                  <a:cubicBezTo>
                    <a:pt x="11" y="3"/>
                    <a:pt x="4" y="3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79"/>
            <p:cNvSpPr>
              <a:spLocks/>
            </p:cNvSpPr>
            <p:nvPr/>
          </p:nvSpPr>
          <p:spPr bwMode="auto">
            <a:xfrm>
              <a:off x="6771420" y="4314825"/>
              <a:ext cx="72188" cy="9525"/>
            </a:xfrm>
            <a:custGeom>
              <a:avLst/>
              <a:gdLst>
                <a:gd name="T0" fmla="*/ 11 w 13"/>
                <a:gd name="T1" fmla="*/ 0 h 3"/>
                <a:gd name="T2" fmla="*/ 13 w 13"/>
                <a:gd name="T3" fmla="*/ 2 h 3"/>
                <a:gd name="T4" fmla="*/ 11 w 1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3">
                  <a:moveTo>
                    <a:pt x="11" y="0"/>
                  </a:moveTo>
                  <a:cubicBezTo>
                    <a:pt x="11" y="1"/>
                    <a:pt x="13" y="1"/>
                    <a:pt x="13" y="2"/>
                  </a:cubicBezTo>
                  <a:cubicBezTo>
                    <a:pt x="1" y="3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80"/>
            <p:cNvSpPr>
              <a:spLocks/>
            </p:cNvSpPr>
            <p:nvPr/>
          </p:nvSpPr>
          <p:spPr bwMode="auto">
            <a:xfrm>
              <a:off x="6629821" y="4330700"/>
              <a:ext cx="124941" cy="14288"/>
            </a:xfrm>
            <a:custGeom>
              <a:avLst/>
              <a:gdLst>
                <a:gd name="T0" fmla="*/ 0 w 22"/>
                <a:gd name="T1" fmla="*/ 2 h 4"/>
                <a:gd name="T2" fmla="*/ 22 w 22"/>
                <a:gd name="T3" fmla="*/ 2 h 4"/>
                <a:gd name="T4" fmla="*/ 0 w 2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4">
                  <a:moveTo>
                    <a:pt x="0" y="2"/>
                  </a:moveTo>
                  <a:cubicBezTo>
                    <a:pt x="2" y="0"/>
                    <a:pt x="20" y="2"/>
                    <a:pt x="22" y="2"/>
                  </a:cubicBezTo>
                  <a:cubicBezTo>
                    <a:pt x="15" y="2"/>
                    <a:pt x="5" y="4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81"/>
            <p:cNvSpPr>
              <a:spLocks/>
            </p:cNvSpPr>
            <p:nvPr/>
          </p:nvSpPr>
          <p:spPr bwMode="auto">
            <a:xfrm>
              <a:off x="6646479" y="4318000"/>
              <a:ext cx="97177" cy="9525"/>
            </a:xfrm>
            <a:custGeom>
              <a:avLst/>
              <a:gdLst>
                <a:gd name="T0" fmla="*/ 2 w 17"/>
                <a:gd name="T1" fmla="*/ 1 h 3"/>
                <a:gd name="T2" fmla="*/ 15 w 17"/>
                <a:gd name="T3" fmla="*/ 2 h 3"/>
                <a:gd name="T4" fmla="*/ 2 w 1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">
                  <a:moveTo>
                    <a:pt x="2" y="1"/>
                  </a:moveTo>
                  <a:cubicBezTo>
                    <a:pt x="6" y="2"/>
                    <a:pt x="17" y="0"/>
                    <a:pt x="15" y="2"/>
                  </a:cubicBezTo>
                  <a:cubicBezTo>
                    <a:pt x="12" y="1"/>
                    <a:pt x="0" y="3"/>
                    <a:pt x="2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83"/>
            <p:cNvSpPr>
              <a:spLocks/>
            </p:cNvSpPr>
            <p:nvPr/>
          </p:nvSpPr>
          <p:spPr bwMode="auto">
            <a:xfrm>
              <a:off x="6452128" y="4318000"/>
              <a:ext cx="147153" cy="17463"/>
            </a:xfrm>
            <a:custGeom>
              <a:avLst/>
              <a:gdLst>
                <a:gd name="T0" fmla="*/ 0 w 26"/>
                <a:gd name="T1" fmla="*/ 3 h 5"/>
                <a:gd name="T2" fmla="*/ 26 w 26"/>
                <a:gd name="T3" fmla="*/ 3 h 5"/>
                <a:gd name="T4" fmla="*/ 0 w 26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5">
                  <a:moveTo>
                    <a:pt x="0" y="3"/>
                  </a:moveTo>
                  <a:cubicBezTo>
                    <a:pt x="10" y="2"/>
                    <a:pt x="17" y="0"/>
                    <a:pt x="26" y="3"/>
                  </a:cubicBezTo>
                  <a:cubicBezTo>
                    <a:pt x="20" y="3"/>
                    <a:pt x="7" y="5"/>
                    <a:pt x="0" y="3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85"/>
            <p:cNvSpPr>
              <a:spLocks/>
            </p:cNvSpPr>
            <p:nvPr/>
          </p:nvSpPr>
          <p:spPr bwMode="auto">
            <a:xfrm>
              <a:off x="6402152" y="4200525"/>
              <a:ext cx="80518" cy="12700"/>
            </a:xfrm>
            <a:custGeom>
              <a:avLst/>
              <a:gdLst>
                <a:gd name="T0" fmla="*/ 13 w 14"/>
                <a:gd name="T1" fmla="*/ 3 h 4"/>
                <a:gd name="T2" fmla="*/ 1 w 14"/>
                <a:gd name="T3" fmla="*/ 4 h 4"/>
                <a:gd name="T4" fmla="*/ 13 w 1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4">
                  <a:moveTo>
                    <a:pt x="13" y="3"/>
                  </a:moveTo>
                  <a:cubicBezTo>
                    <a:pt x="8" y="4"/>
                    <a:pt x="5" y="2"/>
                    <a:pt x="1" y="4"/>
                  </a:cubicBezTo>
                  <a:cubicBezTo>
                    <a:pt x="0" y="1"/>
                    <a:pt x="14" y="0"/>
                    <a:pt x="13" y="3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87"/>
            <p:cNvSpPr>
              <a:spLocks/>
            </p:cNvSpPr>
            <p:nvPr/>
          </p:nvSpPr>
          <p:spPr bwMode="auto">
            <a:xfrm>
              <a:off x="6304977" y="4252913"/>
              <a:ext cx="97177" cy="12700"/>
            </a:xfrm>
            <a:custGeom>
              <a:avLst/>
              <a:gdLst>
                <a:gd name="T0" fmla="*/ 15 w 17"/>
                <a:gd name="T1" fmla="*/ 2 h 4"/>
                <a:gd name="T2" fmla="*/ 3 w 17"/>
                <a:gd name="T3" fmla="*/ 2 h 4"/>
                <a:gd name="T4" fmla="*/ 15 w 17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4">
                  <a:moveTo>
                    <a:pt x="15" y="2"/>
                  </a:moveTo>
                  <a:cubicBezTo>
                    <a:pt x="12" y="2"/>
                    <a:pt x="0" y="4"/>
                    <a:pt x="3" y="2"/>
                  </a:cubicBezTo>
                  <a:cubicBezTo>
                    <a:pt x="6" y="2"/>
                    <a:pt x="17" y="0"/>
                    <a:pt x="15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88"/>
            <p:cNvSpPr>
              <a:spLocks/>
            </p:cNvSpPr>
            <p:nvPr/>
          </p:nvSpPr>
          <p:spPr bwMode="auto">
            <a:xfrm>
              <a:off x="6266107" y="4321175"/>
              <a:ext cx="113835" cy="23813"/>
            </a:xfrm>
            <a:custGeom>
              <a:avLst/>
              <a:gdLst>
                <a:gd name="T0" fmla="*/ 0 w 20"/>
                <a:gd name="T1" fmla="*/ 3 h 7"/>
                <a:gd name="T2" fmla="*/ 20 w 20"/>
                <a:gd name="T3" fmla="*/ 4 h 7"/>
                <a:gd name="T4" fmla="*/ 0 w 20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7">
                  <a:moveTo>
                    <a:pt x="0" y="3"/>
                  </a:moveTo>
                  <a:cubicBezTo>
                    <a:pt x="7" y="3"/>
                    <a:pt x="17" y="0"/>
                    <a:pt x="20" y="4"/>
                  </a:cubicBezTo>
                  <a:cubicBezTo>
                    <a:pt x="15" y="2"/>
                    <a:pt x="4" y="7"/>
                    <a:pt x="0" y="3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92"/>
            <p:cNvSpPr>
              <a:spLocks/>
            </p:cNvSpPr>
            <p:nvPr/>
          </p:nvSpPr>
          <p:spPr bwMode="auto">
            <a:xfrm>
              <a:off x="6157824" y="4327525"/>
              <a:ext cx="102730" cy="14288"/>
            </a:xfrm>
            <a:custGeom>
              <a:avLst/>
              <a:gdLst>
                <a:gd name="T0" fmla="*/ 0 w 18"/>
                <a:gd name="T1" fmla="*/ 3 h 4"/>
                <a:gd name="T2" fmla="*/ 18 w 18"/>
                <a:gd name="T3" fmla="*/ 2 h 4"/>
                <a:gd name="T4" fmla="*/ 0 w 18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4">
                  <a:moveTo>
                    <a:pt x="0" y="3"/>
                  </a:moveTo>
                  <a:cubicBezTo>
                    <a:pt x="1" y="0"/>
                    <a:pt x="15" y="1"/>
                    <a:pt x="18" y="2"/>
                  </a:cubicBezTo>
                  <a:cubicBezTo>
                    <a:pt x="12" y="4"/>
                    <a:pt x="8" y="2"/>
                    <a:pt x="0" y="3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93"/>
            <p:cNvSpPr>
              <a:spLocks/>
            </p:cNvSpPr>
            <p:nvPr/>
          </p:nvSpPr>
          <p:spPr bwMode="auto">
            <a:xfrm>
              <a:off x="6113401" y="4348163"/>
              <a:ext cx="88846" cy="9525"/>
            </a:xfrm>
            <a:custGeom>
              <a:avLst/>
              <a:gdLst>
                <a:gd name="T0" fmla="*/ 3 w 16"/>
                <a:gd name="T1" fmla="*/ 1 h 3"/>
                <a:gd name="T2" fmla="*/ 12 w 16"/>
                <a:gd name="T3" fmla="*/ 2 h 3"/>
                <a:gd name="T4" fmla="*/ 3 w 1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3" y="1"/>
                  </a:moveTo>
                  <a:cubicBezTo>
                    <a:pt x="6" y="2"/>
                    <a:pt x="16" y="0"/>
                    <a:pt x="12" y="2"/>
                  </a:cubicBezTo>
                  <a:cubicBezTo>
                    <a:pt x="10" y="2"/>
                    <a:pt x="0" y="3"/>
                    <a:pt x="3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94"/>
            <p:cNvSpPr>
              <a:spLocks/>
            </p:cNvSpPr>
            <p:nvPr/>
          </p:nvSpPr>
          <p:spPr bwMode="auto">
            <a:xfrm>
              <a:off x="5308230" y="4206875"/>
              <a:ext cx="844041" cy="25400"/>
            </a:xfrm>
            <a:custGeom>
              <a:avLst/>
              <a:gdLst>
                <a:gd name="T0" fmla="*/ 0 w 149"/>
                <a:gd name="T1" fmla="*/ 5 h 8"/>
                <a:gd name="T2" fmla="*/ 149 w 149"/>
                <a:gd name="T3" fmla="*/ 3 h 8"/>
                <a:gd name="T4" fmla="*/ 74 w 149"/>
                <a:gd name="T5" fmla="*/ 6 h 8"/>
                <a:gd name="T6" fmla="*/ 0 w 149"/>
                <a:gd name="T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8">
                  <a:moveTo>
                    <a:pt x="0" y="5"/>
                  </a:moveTo>
                  <a:cubicBezTo>
                    <a:pt x="45" y="6"/>
                    <a:pt x="109" y="0"/>
                    <a:pt x="149" y="3"/>
                  </a:cubicBezTo>
                  <a:cubicBezTo>
                    <a:pt x="126" y="5"/>
                    <a:pt x="100" y="6"/>
                    <a:pt x="74" y="6"/>
                  </a:cubicBezTo>
                  <a:cubicBezTo>
                    <a:pt x="51" y="7"/>
                    <a:pt x="26" y="8"/>
                    <a:pt x="0" y="5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95"/>
            <p:cNvSpPr>
              <a:spLocks/>
            </p:cNvSpPr>
            <p:nvPr/>
          </p:nvSpPr>
          <p:spPr bwMode="auto">
            <a:xfrm>
              <a:off x="5941261" y="4351338"/>
              <a:ext cx="172140" cy="15875"/>
            </a:xfrm>
            <a:custGeom>
              <a:avLst/>
              <a:gdLst>
                <a:gd name="T0" fmla="*/ 0 w 30"/>
                <a:gd name="T1" fmla="*/ 1 h 5"/>
                <a:gd name="T2" fmla="*/ 30 w 30"/>
                <a:gd name="T3" fmla="*/ 2 h 5"/>
                <a:gd name="T4" fmla="*/ 0 w 30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5">
                  <a:moveTo>
                    <a:pt x="0" y="1"/>
                  </a:moveTo>
                  <a:cubicBezTo>
                    <a:pt x="10" y="1"/>
                    <a:pt x="23" y="0"/>
                    <a:pt x="30" y="2"/>
                  </a:cubicBezTo>
                  <a:cubicBezTo>
                    <a:pt x="20" y="1"/>
                    <a:pt x="3" y="5"/>
                    <a:pt x="0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96"/>
            <p:cNvSpPr>
              <a:spLocks/>
            </p:cNvSpPr>
            <p:nvPr/>
          </p:nvSpPr>
          <p:spPr bwMode="auto">
            <a:xfrm>
              <a:off x="5624746" y="4338638"/>
              <a:ext cx="169364" cy="9525"/>
            </a:xfrm>
            <a:custGeom>
              <a:avLst/>
              <a:gdLst>
                <a:gd name="T0" fmla="*/ 0 w 30"/>
                <a:gd name="T1" fmla="*/ 2 h 3"/>
                <a:gd name="T2" fmla="*/ 30 w 30"/>
                <a:gd name="T3" fmla="*/ 1 h 3"/>
                <a:gd name="T4" fmla="*/ 0 w 30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">
                  <a:moveTo>
                    <a:pt x="0" y="2"/>
                  </a:moveTo>
                  <a:cubicBezTo>
                    <a:pt x="12" y="0"/>
                    <a:pt x="18" y="0"/>
                    <a:pt x="30" y="1"/>
                  </a:cubicBezTo>
                  <a:cubicBezTo>
                    <a:pt x="21" y="3"/>
                    <a:pt x="14" y="3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00"/>
            <p:cNvSpPr>
              <a:spLocks/>
            </p:cNvSpPr>
            <p:nvPr/>
          </p:nvSpPr>
          <p:spPr bwMode="auto">
            <a:xfrm>
              <a:off x="5438724" y="4341813"/>
              <a:ext cx="116611" cy="12700"/>
            </a:xfrm>
            <a:custGeom>
              <a:avLst/>
              <a:gdLst>
                <a:gd name="T0" fmla="*/ 0 w 21"/>
                <a:gd name="T1" fmla="*/ 2 h 4"/>
                <a:gd name="T2" fmla="*/ 21 w 21"/>
                <a:gd name="T3" fmla="*/ 1 h 4"/>
                <a:gd name="T4" fmla="*/ 0 w 21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4">
                  <a:moveTo>
                    <a:pt x="0" y="2"/>
                  </a:moveTo>
                  <a:cubicBezTo>
                    <a:pt x="6" y="1"/>
                    <a:pt x="14" y="0"/>
                    <a:pt x="21" y="1"/>
                  </a:cubicBezTo>
                  <a:cubicBezTo>
                    <a:pt x="15" y="3"/>
                    <a:pt x="7" y="4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01"/>
            <p:cNvSpPr>
              <a:spLocks/>
            </p:cNvSpPr>
            <p:nvPr/>
          </p:nvSpPr>
          <p:spPr bwMode="auto">
            <a:xfrm>
              <a:off x="5466489" y="4179888"/>
              <a:ext cx="83293" cy="14288"/>
            </a:xfrm>
            <a:custGeom>
              <a:avLst/>
              <a:gdLst>
                <a:gd name="T0" fmla="*/ 12 w 15"/>
                <a:gd name="T1" fmla="*/ 2 h 4"/>
                <a:gd name="T2" fmla="*/ 2 w 15"/>
                <a:gd name="T3" fmla="*/ 4 h 4"/>
                <a:gd name="T4" fmla="*/ 12 w 15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4">
                  <a:moveTo>
                    <a:pt x="12" y="2"/>
                  </a:moveTo>
                  <a:cubicBezTo>
                    <a:pt x="8" y="3"/>
                    <a:pt x="4" y="2"/>
                    <a:pt x="2" y="4"/>
                  </a:cubicBezTo>
                  <a:cubicBezTo>
                    <a:pt x="0" y="0"/>
                    <a:pt x="15" y="1"/>
                    <a:pt x="12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02"/>
            <p:cNvSpPr>
              <a:spLocks/>
            </p:cNvSpPr>
            <p:nvPr/>
          </p:nvSpPr>
          <p:spPr bwMode="auto">
            <a:xfrm>
              <a:off x="5283243" y="4338638"/>
              <a:ext cx="149928" cy="15875"/>
            </a:xfrm>
            <a:custGeom>
              <a:avLst/>
              <a:gdLst>
                <a:gd name="T0" fmla="*/ 26 w 26"/>
                <a:gd name="T1" fmla="*/ 4 h 5"/>
                <a:gd name="T2" fmla="*/ 0 w 26"/>
                <a:gd name="T3" fmla="*/ 3 h 5"/>
                <a:gd name="T4" fmla="*/ 26 w 26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16" y="5"/>
                    <a:pt x="10" y="4"/>
                    <a:pt x="0" y="3"/>
                  </a:cubicBezTo>
                  <a:cubicBezTo>
                    <a:pt x="8" y="2"/>
                    <a:pt x="24" y="0"/>
                    <a:pt x="26" y="4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03"/>
            <p:cNvSpPr>
              <a:spLocks/>
            </p:cNvSpPr>
            <p:nvPr/>
          </p:nvSpPr>
          <p:spPr bwMode="auto">
            <a:xfrm>
              <a:off x="5261032" y="4360863"/>
              <a:ext cx="141600" cy="9525"/>
            </a:xfrm>
            <a:custGeom>
              <a:avLst/>
              <a:gdLst>
                <a:gd name="T0" fmla="*/ 8 w 25"/>
                <a:gd name="T1" fmla="*/ 0 h 3"/>
                <a:gd name="T2" fmla="*/ 14 w 25"/>
                <a:gd name="T3" fmla="*/ 2 h 3"/>
                <a:gd name="T4" fmla="*/ 0 w 25"/>
                <a:gd name="T5" fmla="*/ 1 h 3"/>
                <a:gd name="T6" fmla="*/ 8 w 2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3">
                  <a:moveTo>
                    <a:pt x="8" y="0"/>
                  </a:moveTo>
                  <a:cubicBezTo>
                    <a:pt x="11" y="0"/>
                    <a:pt x="25" y="1"/>
                    <a:pt x="14" y="2"/>
                  </a:cubicBezTo>
                  <a:cubicBezTo>
                    <a:pt x="11" y="2"/>
                    <a:pt x="5" y="3"/>
                    <a:pt x="0" y="1"/>
                  </a:cubicBezTo>
                  <a:cubicBezTo>
                    <a:pt x="3" y="1"/>
                    <a:pt x="5" y="0"/>
                    <a:pt x="8" y="0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05"/>
            <p:cNvSpPr>
              <a:spLocks/>
            </p:cNvSpPr>
            <p:nvPr/>
          </p:nvSpPr>
          <p:spPr bwMode="auto">
            <a:xfrm>
              <a:off x="5199950" y="4219575"/>
              <a:ext cx="88846" cy="17463"/>
            </a:xfrm>
            <a:custGeom>
              <a:avLst/>
              <a:gdLst>
                <a:gd name="T0" fmla="*/ 0 w 16"/>
                <a:gd name="T1" fmla="*/ 3 h 5"/>
                <a:gd name="T2" fmla="*/ 16 w 16"/>
                <a:gd name="T3" fmla="*/ 3 h 5"/>
                <a:gd name="T4" fmla="*/ 0 w 16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5">
                  <a:moveTo>
                    <a:pt x="0" y="3"/>
                  </a:moveTo>
                  <a:cubicBezTo>
                    <a:pt x="2" y="2"/>
                    <a:pt x="12" y="0"/>
                    <a:pt x="16" y="3"/>
                  </a:cubicBezTo>
                  <a:cubicBezTo>
                    <a:pt x="11" y="3"/>
                    <a:pt x="3" y="5"/>
                    <a:pt x="0" y="3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07"/>
            <p:cNvSpPr>
              <a:spLocks/>
            </p:cNvSpPr>
            <p:nvPr/>
          </p:nvSpPr>
          <p:spPr bwMode="auto">
            <a:xfrm>
              <a:off x="5027810" y="4344988"/>
              <a:ext cx="136047" cy="12700"/>
            </a:xfrm>
            <a:custGeom>
              <a:avLst/>
              <a:gdLst>
                <a:gd name="T0" fmla="*/ 24 w 24"/>
                <a:gd name="T1" fmla="*/ 1 h 4"/>
                <a:gd name="T2" fmla="*/ 0 w 24"/>
                <a:gd name="T3" fmla="*/ 2 h 4"/>
                <a:gd name="T4" fmla="*/ 24 w 2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4">
                  <a:moveTo>
                    <a:pt x="24" y="1"/>
                  </a:moveTo>
                  <a:cubicBezTo>
                    <a:pt x="15" y="4"/>
                    <a:pt x="8" y="4"/>
                    <a:pt x="0" y="2"/>
                  </a:cubicBezTo>
                  <a:cubicBezTo>
                    <a:pt x="7" y="2"/>
                    <a:pt x="18" y="0"/>
                    <a:pt x="24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08"/>
            <p:cNvSpPr>
              <a:spLocks/>
            </p:cNvSpPr>
            <p:nvPr/>
          </p:nvSpPr>
          <p:spPr bwMode="auto">
            <a:xfrm>
              <a:off x="4433650" y="4222750"/>
              <a:ext cx="702443" cy="20638"/>
            </a:xfrm>
            <a:custGeom>
              <a:avLst/>
              <a:gdLst>
                <a:gd name="T0" fmla="*/ 0 w 124"/>
                <a:gd name="T1" fmla="*/ 0 h 6"/>
                <a:gd name="T2" fmla="*/ 123 w 124"/>
                <a:gd name="T3" fmla="*/ 1 h 6"/>
                <a:gd name="T4" fmla="*/ 123 w 124"/>
                <a:gd name="T5" fmla="*/ 3 h 6"/>
                <a:gd name="T6" fmla="*/ 22 w 124"/>
                <a:gd name="T7" fmla="*/ 3 h 6"/>
                <a:gd name="T8" fmla="*/ 0 w 12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6">
                  <a:moveTo>
                    <a:pt x="0" y="0"/>
                  </a:moveTo>
                  <a:cubicBezTo>
                    <a:pt x="43" y="0"/>
                    <a:pt x="80" y="0"/>
                    <a:pt x="123" y="1"/>
                  </a:cubicBezTo>
                  <a:cubicBezTo>
                    <a:pt x="124" y="1"/>
                    <a:pt x="124" y="3"/>
                    <a:pt x="123" y="3"/>
                  </a:cubicBezTo>
                  <a:cubicBezTo>
                    <a:pt x="90" y="3"/>
                    <a:pt x="53" y="3"/>
                    <a:pt x="22" y="3"/>
                  </a:cubicBezTo>
                  <a:cubicBezTo>
                    <a:pt x="15" y="3"/>
                    <a:pt x="5" y="6"/>
                    <a:pt x="0" y="0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09"/>
            <p:cNvSpPr>
              <a:spLocks/>
            </p:cNvSpPr>
            <p:nvPr/>
          </p:nvSpPr>
          <p:spPr bwMode="auto">
            <a:xfrm>
              <a:off x="4955622" y="4305300"/>
              <a:ext cx="49976" cy="9525"/>
            </a:xfrm>
            <a:custGeom>
              <a:avLst/>
              <a:gdLst>
                <a:gd name="T0" fmla="*/ 0 w 9"/>
                <a:gd name="T1" fmla="*/ 1 h 3"/>
                <a:gd name="T2" fmla="*/ 9 w 9"/>
                <a:gd name="T3" fmla="*/ 2 h 3"/>
                <a:gd name="T4" fmla="*/ 0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1"/>
                  </a:moveTo>
                  <a:cubicBezTo>
                    <a:pt x="4" y="1"/>
                    <a:pt x="8" y="0"/>
                    <a:pt x="9" y="2"/>
                  </a:cubicBezTo>
                  <a:cubicBezTo>
                    <a:pt x="5" y="2"/>
                    <a:pt x="1" y="3"/>
                    <a:pt x="0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10"/>
            <p:cNvSpPr>
              <a:spLocks/>
            </p:cNvSpPr>
            <p:nvPr/>
          </p:nvSpPr>
          <p:spPr bwMode="auto">
            <a:xfrm>
              <a:off x="4902869" y="4256088"/>
              <a:ext cx="58306" cy="15875"/>
            </a:xfrm>
            <a:custGeom>
              <a:avLst/>
              <a:gdLst>
                <a:gd name="T0" fmla="*/ 0 w 10"/>
                <a:gd name="T1" fmla="*/ 2 h 5"/>
                <a:gd name="T2" fmla="*/ 9 w 10"/>
                <a:gd name="T3" fmla="*/ 3 h 5"/>
                <a:gd name="T4" fmla="*/ 0 w 10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0" y="2"/>
                  </a:moveTo>
                  <a:cubicBezTo>
                    <a:pt x="3" y="2"/>
                    <a:pt x="10" y="0"/>
                    <a:pt x="9" y="3"/>
                  </a:cubicBezTo>
                  <a:cubicBezTo>
                    <a:pt x="4" y="2"/>
                    <a:pt x="2" y="5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11"/>
            <p:cNvSpPr>
              <a:spLocks/>
            </p:cNvSpPr>
            <p:nvPr/>
          </p:nvSpPr>
          <p:spPr bwMode="auto">
            <a:xfrm>
              <a:off x="4814022" y="4489450"/>
              <a:ext cx="66635" cy="15875"/>
            </a:xfrm>
            <a:custGeom>
              <a:avLst/>
              <a:gdLst>
                <a:gd name="T0" fmla="*/ 0 w 12"/>
                <a:gd name="T1" fmla="*/ 1 h 5"/>
                <a:gd name="T2" fmla="*/ 12 w 12"/>
                <a:gd name="T3" fmla="*/ 2 h 5"/>
                <a:gd name="T4" fmla="*/ 0 w 12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5">
                  <a:moveTo>
                    <a:pt x="0" y="1"/>
                  </a:moveTo>
                  <a:cubicBezTo>
                    <a:pt x="5" y="0"/>
                    <a:pt x="9" y="1"/>
                    <a:pt x="12" y="2"/>
                  </a:cubicBezTo>
                  <a:cubicBezTo>
                    <a:pt x="8" y="1"/>
                    <a:pt x="0" y="5"/>
                    <a:pt x="0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12"/>
            <p:cNvSpPr>
              <a:spLocks/>
            </p:cNvSpPr>
            <p:nvPr/>
          </p:nvSpPr>
          <p:spPr bwMode="auto">
            <a:xfrm>
              <a:off x="4575248" y="4271963"/>
              <a:ext cx="102730" cy="9525"/>
            </a:xfrm>
            <a:custGeom>
              <a:avLst/>
              <a:gdLst>
                <a:gd name="T0" fmla="*/ 18 w 18"/>
                <a:gd name="T1" fmla="*/ 1 h 3"/>
                <a:gd name="T2" fmla="*/ 0 w 18"/>
                <a:gd name="T3" fmla="*/ 0 h 3"/>
                <a:gd name="T4" fmla="*/ 18 w 1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3">
                  <a:moveTo>
                    <a:pt x="18" y="1"/>
                  </a:moveTo>
                  <a:cubicBezTo>
                    <a:pt x="11" y="2"/>
                    <a:pt x="4" y="3"/>
                    <a:pt x="0" y="0"/>
                  </a:cubicBezTo>
                  <a:cubicBezTo>
                    <a:pt x="5" y="1"/>
                    <a:pt x="17" y="0"/>
                    <a:pt x="18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3"/>
            <p:cNvSpPr>
              <a:spLocks/>
            </p:cNvSpPr>
            <p:nvPr/>
          </p:nvSpPr>
          <p:spPr bwMode="auto">
            <a:xfrm>
              <a:off x="3939442" y="4471988"/>
              <a:ext cx="44423" cy="14288"/>
            </a:xfrm>
            <a:custGeom>
              <a:avLst/>
              <a:gdLst>
                <a:gd name="T0" fmla="*/ 0 w 8"/>
                <a:gd name="T1" fmla="*/ 1 h 4"/>
                <a:gd name="T2" fmla="*/ 8 w 8"/>
                <a:gd name="T3" fmla="*/ 2 h 4"/>
                <a:gd name="T4" fmla="*/ 0 w 8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0" y="1"/>
                  </a:moveTo>
                  <a:cubicBezTo>
                    <a:pt x="3" y="2"/>
                    <a:pt x="8" y="0"/>
                    <a:pt x="8" y="2"/>
                  </a:cubicBezTo>
                  <a:cubicBezTo>
                    <a:pt x="5" y="3"/>
                    <a:pt x="2" y="4"/>
                    <a:pt x="0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14"/>
            <p:cNvSpPr>
              <a:spLocks/>
            </p:cNvSpPr>
            <p:nvPr/>
          </p:nvSpPr>
          <p:spPr bwMode="auto">
            <a:xfrm>
              <a:off x="3336951" y="4430713"/>
              <a:ext cx="63859" cy="12700"/>
            </a:xfrm>
            <a:custGeom>
              <a:avLst/>
              <a:gdLst>
                <a:gd name="T0" fmla="*/ 0 w 11"/>
                <a:gd name="T1" fmla="*/ 0 h 4"/>
                <a:gd name="T2" fmla="*/ 11 w 11"/>
                <a:gd name="T3" fmla="*/ 1 h 4"/>
                <a:gd name="T4" fmla="*/ 0 w 1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">
                  <a:moveTo>
                    <a:pt x="0" y="0"/>
                  </a:moveTo>
                  <a:cubicBezTo>
                    <a:pt x="4" y="0"/>
                    <a:pt x="8" y="0"/>
                    <a:pt x="11" y="1"/>
                  </a:cubicBezTo>
                  <a:cubicBezTo>
                    <a:pt x="7" y="0"/>
                    <a:pt x="0" y="4"/>
                    <a:pt x="0" y="0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15"/>
            <p:cNvSpPr>
              <a:spLocks/>
            </p:cNvSpPr>
            <p:nvPr/>
          </p:nvSpPr>
          <p:spPr bwMode="auto">
            <a:xfrm>
              <a:off x="3248105" y="4425950"/>
              <a:ext cx="88846" cy="14288"/>
            </a:xfrm>
            <a:custGeom>
              <a:avLst/>
              <a:gdLst>
                <a:gd name="T0" fmla="*/ 0 w 16"/>
                <a:gd name="T1" fmla="*/ 1 h 4"/>
                <a:gd name="T2" fmla="*/ 14 w 16"/>
                <a:gd name="T3" fmla="*/ 3 h 4"/>
                <a:gd name="T4" fmla="*/ 0 w 16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4">
                  <a:moveTo>
                    <a:pt x="0" y="1"/>
                  </a:moveTo>
                  <a:cubicBezTo>
                    <a:pt x="3" y="0"/>
                    <a:pt x="16" y="0"/>
                    <a:pt x="14" y="3"/>
                  </a:cubicBezTo>
                  <a:cubicBezTo>
                    <a:pt x="11" y="1"/>
                    <a:pt x="4" y="4"/>
                    <a:pt x="0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16"/>
            <p:cNvSpPr>
              <a:spLocks/>
            </p:cNvSpPr>
            <p:nvPr/>
          </p:nvSpPr>
          <p:spPr bwMode="auto">
            <a:xfrm>
              <a:off x="2820531" y="4425950"/>
              <a:ext cx="410915" cy="20638"/>
            </a:xfrm>
            <a:custGeom>
              <a:avLst/>
              <a:gdLst>
                <a:gd name="T0" fmla="*/ 0 w 72"/>
                <a:gd name="T1" fmla="*/ 1 h 6"/>
                <a:gd name="T2" fmla="*/ 72 w 72"/>
                <a:gd name="T3" fmla="*/ 2 h 6"/>
                <a:gd name="T4" fmla="*/ 42 w 72"/>
                <a:gd name="T5" fmla="*/ 2 h 6"/>
                <a:gd name="T6" fmla="*/ 0 w 72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6">
                  <a:moveTo>
                    <a:pt x="0" y="1"/>
                  </a:moveTo>
                  <a:cubicBezTo>
                    <a:pt x="24" y="1"/>
                    <a:pt x="50" y="0"/>
                    <a:pt x="72" y="2"/>
                  </a:cubicBezTo>
                  <a:cubicBezTo>
                    <a:pt x="63" y="3"/>
                    <a:pt x="53" y="2"/>
                    <a:pt x="42" y="2"/>
                  </a:cubicBezTo>
                  <a:cubicBezTo>
                    <a:pt x="27" y="2"/>
                    <a:pt x="10" y="6"/>
                    <a:pt x="0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17"/>
            <p:cNvSpPr>
              <a:spLocks/>
            </p:cNvSpPr>
            <p:nvPr/>
          </p:nvSpPr>
          <p:spPr bwMode="auto">
            <a:xfrm>
              <a:off x="2748344" y="4425950"/>
              <a:ext cx="55529" cy="20638"/>
            </a:xfrm>
            <a:custGeom>
              <a:avLst/>
              <a:gdLst>
                <a:gd name="T0" fmla="*/ 10 w 10"/>
                <a:gd name="T1" fmla="*/ 4 h 6"/>
                <a:gd name="T2" fmla="*/ 2 w 10"/>
                <a:gd name="T3" fmla="*/ 3 h 6"/>
                <a:gd name="T4" fmla="*/ 3 w 10"/>
                <a:gd name="T5" fmla="*/ 2 h 6"/>
                <a:gd name="T6" fmla="*/ 0 w 10"/>
                <a:gd name="T7" fmla="*/ 2 h 6"/>
                <a:gd name="T8" fmla="*/ 10 w 10"/>
                <a:gd name="T9" fmla="*/ 2 h 6"/>
                <a:gd name="T10" fmla="*/ 10 w 10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10" y="4"/>
                  </a:moveTo>
                  <a:cubicBezTo>
                    <a:pt x="8" y="4"/>
                    <a:pt x="3" y="6"/>
                    <a:pt x="2" y="3"/>
                  </a:cubicBezTo>
                  <a:cubicBezTo>
                    <a:pt x="3" y="3"/>
                    <a:pt x="4" y="3"/>
                    <a:pt x="3" y="2"/>
                  </a:cubicBezTo>
                  <a:cubicBezTo>
                    <a:pt x="2" y="2"/>
                    <a:pt x="0" y="3"/>
                    <a:pt x="0" y="2"/>
                  </a:cubicBezTo>
                  <a:cubicBezTo>
                    <a:pt x="2" y="0"/>
                    <a:pt x="9" y="0"/>
                    <a:pt x="10" y="2"/>
                  </a:cubicBezTo>
                  <a:cubicBezTo>
                    <a:pt x="9" y="2"/>
                    <a:pt x="10" y="3"/>
                    <a:pt x="10" y="4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18"/>
            <p:cNvSpPr>
              <a:spLocks/>
            </p:cNvSpPr>
            <p:nvPr/>
          </p:nvSpPr>
          <p:spPr bwMode="auto">
            <a:xfrm>
              <a:off x="2531781" y="4286250"/>
              <a:ext cx="124941" cy="15875"/>
            </a:xfrm>
            <a:custGeom>
              <a:avLst/>
              <a:gdLst>
                <a:gd name="T0" fmla="*/ 0 w 22"/>
                <a:gd name="T1" fmla="*/ 2 h 5"/>
                <a:gd name="T2" fmla="*/ 22 w 22"/>
                <a:gd name="T3" fmla="*/ 2 h 5"/>
                <a:gd name="T4" fmla="*/ 0 w 22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5">
                  <a:moveTo>
                    <a:pt x="0" y="2"/>
                  </a:moveTo>
                  <a:cubicBezTo>
                    <a:pt x="7" y="1"/>
                    <a:pt x="18" y="0"/>
                    <a:pt x="22" y="2"/>
                  </a:cubicBezTo>
                  <a:cubicBezTo>
                    <a:pt x="11" y="2"/>
                    <a:pt x="8" y="5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20"/>
            <p:cNvSpPr>
              <a:spLocks/>
            </p:cNvSpPr>
            <p:nvPr/>
          </p:nvSpPr>
          <p:spPr bwMode="auto">
            <a:xfrm>
              <a:off x="2606746" y="4479925"/>
              <a:ext cx="49976" cy="9525"/>
            </a:xfrm>
            <a:custGeom>
              <a:avLst/>
              <a:gdLst>
                <a:gd name="T0" fmla="*/ 9 w 9"/>
                <a:gd name="T1" fmla="*/ 2 h 3"/>
                <a:gd name="T2" fmla="*/ 2 w 9"/>
                <a:gd name="T3" fmla="*/ 3 h 3"/>
                <a:gd name="T4" fmla="*/ 9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9" y="2"/>
                  </a:moveTo>
                  <a:cubicBezTo>
                    <a:pt x="8" y="3"/>
                    <a:pt x="5" y="3"/>
                    <a:pt x="2" y="3"/>
                  </a:cubicBezTo>
                  <a:cubicBezTo>
                    <a:pt x="0" y="0"/>
                    <a:pt x="9" y="0"/>
                    <a:pt x="9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27"/>
            <p:cNvSpPr>
              <a:spLocks/>
            </p:cNvSpPr>
            <p:nvPr/>
          </p:nvSpPr>
          <p:spPr bwMode="auto">
            <a:xfrm>
              <a:off x="9300765" y="4262438"/>
              <a:ext cx="222116" cy="15875"/>
            </a:xfrm>
            <a:custGeom>
              <a:avLst/>
              <a:gdLst>
                <a:gd name="T0" fmla="*/ 0 w 39"/>
                <a:gd name="T1" fmla="*/ 4 h 5"/>
                <a:gd name="T2" fmla="*/ 39 w 39"/>
                <a:gd name="T3" fmla="*/ 3 h 5"/>
                <a:gd name="T4" fmla="*/ 0 w 39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">
                  <a:moveTo>
                    <a:pt x="0" y="4"/>
                  </a:moveTo>
                  <a:cubicBezTo>
                    <a:pt x="10" y="2"/>
                    <a:pt x="31" y="0"/>
                    <a:pt x="39" y="3"/>
                  </a:cubicBezTo>
                  <a:cubicBezTo>
                    <a:pt x="28" y="3"/>
                    <a:pt x="7" y="5"/>
                    <a:pt x="0" y="4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28"/>
            <p:cNvSpPr>
              <a:spLocks/>
            </p:cNvSpPr>
            <p:nvPr/>
          </p:nvSpPr>
          <p:spPr bwMode="auto">
            <a:xfrm>
              <a:off x="9206366" y="4229100"/>
              <a:ext cx="191576" cy="14288"/>
            </a:xfrm>
            <a:custGeom>
              <a:avLst/>
              <a:gdLst>
                <a:gd name="T0" fmla="*/ 27 w 34"/>
                <a:gd name="T1" fmla="*/ 0 h 4"/>
                <a:gd name="T2" fmla="*/ 34 w 34"/>
                <a:gd name="T3" fmla="*/ 0 h 4"/>
                <a:gd name="T4" fmla="*/ 0 w 34"/>
                <a:gd name="T5" fmla="*/ 1 h 4"/>
                <a:gd name="T6" fmla="*/ 27 w 3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4">
                  <a:moveTo>
                    <a:pt x="27" y="0"/>
                  </a:moveTo>
                  <a:cubicBezTo>
                    <a:pt x="29" y="0"/>
                    <a:pt x="32" y="0"/>
                    <a:pt x="34" y="0"/>
                  </a:cubicBezTo>
                  <a:cubicBezTo>
                    <a:pt x="23" y="2"/>
                    <a:pt x="6" y="4"/>
                    <a:pt x="0" y="1"/>
                  </a:cubicBezTo>
                  <a:cubicBezTo>
                    <a:pt x="7" y="1"/>
                    <a:pt x="18" y="1"/>
                    <a:pt x="27" y="0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30"/>
            <p:cNvSpPr>
              <a:spLocks/>
            </p:cNvSpPr>
            <p:nvPr/>
          </p:nvSpPr>
          <p:spPr bwMode="auto">
            <a:xfrm>
              <a:off x="8523359" y="4292600"/>
              <a:ext cx="69412" cy="12700"/>
            </a:xfrm>
            <a:custGeom>
              <a:avLst/>
              <a:gdLst>
                <a:gd name="T0" fmla="*/ 0 w 12"/>
                <a:gd name="T1" fmla="*/ 2 h 4"/>
                <a:gd name="T2" fmla="*/ 12 w 12"/>
                <a:gd name="T3" fmla="*/ 3 h 4"/>
                <a:gd name="T4" fmla="*/ 0 w 1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0" y="2"/>
                  </a:moveTo>
                  <a:cubicBezTo>
                    <a:pt x="4" y="4"/>
                    <a:pt x="8" y="0"/>
                    <a:pt x="12" y="3"/>
                  </a:cubicBezTo>
                  <a:cubicBezTo>
                    <a:pt x="8" y="4"/>
                    <a:pt x="1" y="4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33"/>
            <p:cNvSpPr>
              <a:spLocks/>
            </p:cNvSpPr>
            <p:nvPr/>
          </p:nvSpPr>
          <p:spPr bwMode="auto">
            <a:xfrm>
              <a:off x="8120775" y="4308475"/>
              <a:ext cx="74965" cy="15875"/>
            </a:xfrm>
            <a:custGeom>
              <a:avLst/>
              <a:gdLst>
                <a:gd name="T0" fmla="*/ 5 w 13"/>
                <a:gd name="T1" fmla="*/ 2 h 5"/>
                <a:gd name="T2" fmla="*/ 2 w 13"/>
                <a:gd name="T3" fmla="*/ 1 h 5"/>
                <a:gd name="T4" fmla="*/ 13 w 13"/>
                <a:gd name="T5" fmla="*/ 2 h 5"/>
                <a:gd name="T6" fmla="*/ 4 w 13"/>
                <a:gd name="T7" fmla="*/ 4 h 5"/>
                <a:gd name="T8" fmla="*/ 5 w 1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5" y="2"/>
                  </a:moveTo>
                  <a:cubicBezTo>
                    <a:pt x="3" y="2"/>
                    <a:pt x="0" y="2"/>
                    <a:pt x="2" y="1"/>
                  </a:cubicBezTo>
                  <a:cubicBezTo>
                    <a:pt x="5" y="2"/>
                    <a:pt x="12" y="0"/>
                    <a:pt x="13" y="2"/>
                  </a:cubicBezTo>
                  <a:cubicBezTo>
                    <a:pt x="8" y="2"/>
                    <a:pt x="7" y="5"/>
                    <a:pt x="4" y="4"/>
                  </a:cubicBezTo>
                  <a:cubicBezTo>
                    <a:pt x="4" y="4"/>
                    <a:pt x="5" y="3"/>
                    <a:pt x="5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35"/>
            <p:cNvSpPr>
              <a:spLocks/>
            </p:cNvSpPr>
            <p:nvPr/>
          </p:nvSpPr>
          <p:spPr bwMode="auto">
            <a:xfrm>
              <a:off x="7690424" y="4311650"/>
              <a:ext cx="347057" cy="33338"/>
            </a:xfrm>
            <a:custGeom>
              <a:avLst/>
              <a:gdLst>
                <a:gd name="T0" fmla="*/ 29 w 61"/>
                <a:gd name="T1" fmla="*/ 5 h 10"/>
                <a:gd name="T2" fmla="*/ 38 w 61"/>
                <a:gd name="T3" fmla="*/ 5 h 10"/>
                <a:gd name="T4" fmla="*/ 37 w 61"/>
                <a:gd name="T5" fmla="*/ 2 h 10"/>
                <a:gd name="T6" fmla="*/ 61 w 61"/>
                <a:gd name="T7" fmla="*/ 2 h 10"/>
                <a:gd name="T8" fmla="*/ 60 w 61"/>
                <a:gd name="T9" fmla="*/ 3 h 10"/>
                <a:gd name="T10" fmla="*/ 61 w 61"/>
                <a:gd name="T11" fmla="*/ 4 h 10"/>
                <a:gd name="T12" fmla="*/ 56 w 61"/>
                <a:gd name="T13" fmla="*/ 5 h 10"/>
                <a:gd name="T14" fmla="*/ 42 w 61"/>
                <a:gd name="T15" fmla="*/ 7 h 10"/>
                <a:gd name="T16" fmla="*/ 42 w 61"/>
                <a:gd name="T17" fmla="*/ 3 h 10"/>
                <a:gd name="T18" fmla="*/ 39 w 61"/>
                <a:gd name="T19" fmla="*/ 5 h 10"/>
                <a:gd name="T20" fmla="*/ 41 w 61"/>
                <a:gd name="T21" fmla="*/ 7 h 10"/>
                <a:gd name="T22" fmla="*/ 0 w 61"/>
                <a:gd name="T23" fmla="*/ 5 h 10"/>
                <a:gd name="T24" fmla="*/ 29 w 61"/>
                <a:gd name="T2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10">
                  <a:moveTo>
                    <a:pt x="29" y="5"/>
                  </a:moveTo>
                  <a:cubicBezTo>
                    <a:pt x="35" y="4"/>
                    <a:pt x="32" y="3"/>
                    <a:pt x="38" y="5"/>
                  </a:cubicBezTo>
                  <a:cubicBezTo>
                    <a:pt x="37" y="4"/>
                    <a:pt x="36" y="3"/>
                    <a:pt x="37" y="2"/>
                  </a:cubicBezTo>
                  <a:cubicBezTo>
                    <a:pt x="44" y="3"/>
                    <a:pt x="53" y="0"/>
                    <a:pt x="61" y="2"/>
                  </a:cubicBezTo>
                  <a:cubicBezTo>
                    <a:pt x="60" y="2"/>
                    <a:pt x="59" y="2"/>
                    <a:pt x="60" y="3"/>
                  </a:cubicBezTo>
                  <a:cubicBezTo>
                    <a:pt x="60" y="3"/>
                    <a:pt x="61" y="3"/>
                    <a:pt x="61" y="4"/>
                  </a:cubicBezTo>
                  <a:cubicBezTo>
                    <a:pt x="58" y="4"/>
                    <a:pt x="54" y="2"/>
                    <a:pt x="56" y="5"/>
                  </a:cubicBezTo>
                  <a:cubicBezTo>
                    <a:pt x="49" y="5"/>
                    <a:pt x="47" y="2"/>
                    <a:pt x="42" y="7"/>
                  </a:cubicBezTo>
                  <a:cubicBezTo>
                    <a:pt x="41" y="5"/>
                    <a:pt x="46" y="3"/>
                    <a:pt x="42" y="3"/>
                  </a:cubicBezTo>
                  <a:cubicBezTo>
                    <a:pt x="41" y="3"/>
                    <a:pt x="39" y="4"/>
                    <a:pt x="39" y="5"/>
                  </a:cubicBezTo>
                  <a:cubicBezTo>
                    <a:pt x="40" y="5"/>
                    <a:pt x="41" y="5"/>
                    <a:pt x="41" y="7"/>
                  </a:cubicBezTo>
                  <a:cubicBezTo>
                    <a:pt x="30" y="10"/>
                    <a:pt x="9" y="10"/>
                    <a:pt x="0" y="5"/>
                  </a:cubicBezTo>
                  <a:cubicBezTo>
                    <a:pt x="11" y="5"/>
                    <a:pt x="28" y="1"/>
                    <a:pt x="29" y="5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36"/>
            <p:cNvSpPr>
              <a:spLocks noEditPoints="1"/>
            </p:cNvSpPr>
            <p:nvPr/>
          </p:nvSpPr>
          <p:spPr bwMode="auto">
            <a:xfrm>
              <a:off x="2498463" y="4229100"/>
              <a:ext cx="5225279" cy="184150"/>
            </a:xfrm>
            <a:custGeom>
              <a:avLst/>
              <a:gdLst>
                <a:gd name="T0" fmla="*/ 48 w 921"/>
                <a:gd name="T1" fmla="*/ 20 h 56"/>
                <a:gd name="T2" fmla="*/ 31 w 921"/>
                <a:gd name="T3" fmla="*/ 23 h 56"/>
                <a:gd name="T4" fmla="*/ 5 w 921"/>
                <a:gd name="T5" fmla="*/ 31 h 56"/>
                <a:gd name="T6" fmla="*/ 2 w 921"/>
                <a:gd name="T7" fmla="*/ 43 h 56"/>
                <a:gd name="T8" fmla="*/ 148 w 921"/>
                <a:gd name="T9" fmla="*/ 51 h 56"/>
                <a:gd name="T10" fmla="*/ 166 w 921"/>
                <a:gd name="T11" fmla="*/ 53 h 56"/>
                <a:gd name="T12" fmla="*/ 344 w 921"/>
                <a:gd name="T13" fmla="*/ 53 h 56"/>
                <a:gd name="T14" fmla="*/ 644 w 921"/>
                <a:gd name="T15" fmla="*/ 49 h 56"/>
                <a:gd name="T16" fmla="*/ 783 w 921"/>
                <a:gd name="T17" fmla="*/ 41 h 56"/>
                <a:gd name="T18" fmla="*/ 826 w 921"/>
                <a:gd name="T19" fmla="*/ 39 h 56"/>
                <a:gd name="T20" fmla="*/ 645 w 921"/>
                <a:gd name="T21" fmla="*/ 45 h 56"/>
                <a:gd name="T22" fmla="*/ 287 w 921"/>
                <a:gd name="T23" fmla="*/ 44 h 56"/>
                <a:gd name="T24" fmla="*/ 406 w 921"/>
                <a:gd name="T25" fmla="*/ 42 h 56"/>
                <a:gd name="T26" fmla="*/ 386 w 921"/>
                <a:gd name="T27" fmla="*/ 37 h 56"/>
                <a:gd name="T28" fmla="*/ 373 w 921"/>
                <a:gd name="T29" fmla="*/ 41 h 56"/>
                <a:gd name="T30" fmla="*/ 349 w 921"/>
                <a:gd name="T31" fmla="*/ 41 h 56"/>
                <a:gd name="T32" fmla="*/ 193 w 921"/>
                <a:gd name="T33" fmla="*/ 38 h 56"/>
                <a:gd name="T34" fmla="*/ 115 w 921"/>
                <a:gd name="T35" fmla="*/ 37 h 56"/>
                <a:gd name="T36" fmla="*/ 264 w 921"/>
                <a:gd name="T37" fmla="*/ 29 h 56"/>
                <a:gd name="T38" fmla="*/ 281 w 921"/>
                <a:gd name="T39" fmla="*/ 25 h 56"/>
                <a:gd name="T40" fmla="*/ 314 w 921"/>
                <a:gd name="T41" fmla="*/ 31 h 56"/>
                <a:gd name="T42" fmla="*/ 296 w 921"/>
                <a:gd name="T43" fmla="*/ 27 h 56"/>
                <a:gd name="T44" fmla="*/ 329 w 921"/>
                <a:gd name="T45" fmla="*/ 23 h 56"/>
                <a:gd name="T46" fmla="*/ 377 w 921"/>
                <a:gd name="T47" fmla="*/ 19 h 56"/>
                <a:gd name="T48" fmla="*/ 530 w 921"/>
                <a:gd name="T49" fmla="*/ 20 h 56"/>
                <a:gd name="T50" fmla="*/ 921 w 921"/>
                <a:gd name="T51" fmla="*/ 0 h 56"/>
                <a:gd name="T52" fmla="*/ 618 w 921"/>
                <a:gd name="T53" fmla="*/ 11 h 56"/>
                <a:gd name="T54" fmla="*/ 525 w 921"/>
                <a:gd name="T55" fmla="*/ 16 h 56"/>
                <a:gd name="T56" fmla="*/ 495 w 921"/>
                <a:gd name="T57" fmla="*/ 13 h 56"/>
                <a:gd name="T58" fmla="*/ 447 w 921"/>
                <a:gd name="T59" fmla="*/ 16 h 56"/>
                <a:gd name="T60" fmla="*/ 427 w 921"/>
                <a:gd name="T61" fmla="*/ 14 h 56"/>
                <a:gd name="T62" fmla="*/ 391 w 921"/>
                <a:gd name="T63" fmla="*/ 13 h 56"/>
                <a:gd name="T64" fmla="*/ 347 w 921"/>
                <a:gd name="T65" fmla="*/ 16 h 56"/>
                <a:gd name="T66" fmla="*/ 341 w 921"/>
                <a:gd name="T67" fmla="*/ 13 h 56"/>
                <a:gd name="T68" fmla="*/ 329 w 921"/>
                <a:gd name="T69" fmla="*/ 16 h 56"/>
                <a:gd name="T70" fmla="*/ 318 w 921"/>
                <a:gd name="T71" fmla="*/ 13 h 56"/>
                <a:gd name="T72" fmla="*/ 296 w 921"/>
                <a:gd name="T73" fmla="*/ 15 h 56"/>
                <a:gd name="T74" fmla="*/ 278 w 921"/>
                <a:gd name="T75" fmla="*/ 12 h 56"/>
                <a:gd name="T76" fmla="*/ 29 w 921"/>
                <a:gd name="T77" fmla="*/ 17 h 56"/>
                <a:gd name="T78" fmla="*/ 33 w 921"/>
                <a:gd name="T79" fmla="*/ 22 h 56"/>
                <a:gd name="T80" fmla="*/ 180 w 921"/>
                <a:gd name="T81" fmla="*/ 42 h 56"/>
                <a:gd name="T82" fmla="*/ 135 w 921"/>
                <a:gd name="T83" fmla="*/ 41 h 56"/>
                <a:gd name="T84" fmla="*/ 135 w 921"/>
                <a:gd name="T85" fmla="*/ 41 h 56"/>
                <a:gd name="T86" fmla="*/ 233 w 921"/>
                <a:gd name="T87" fmla="*/ 28 h 56"/>
                <a:gd name="T88" fmla="*/ 233 w 921"/>
                <a:gd name="T89" fmla="*/ 2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21" h="56">
                  <a:moveTo>
                    <a:pt x="33" y="22"/>
                  </a:moveTo>
                  <a:cubicBezTo>
                    <a:pt x="38" y="22"/>
                    <a:pt x="41" y="20"/>
                    <a:pt x="48" y="20"/>
                  </a:cubicBezTo>
                  <a:cubicBezTo>
                    <a:pt x="47" y="26"/>
                    <a:pt x="34" y="23"/>
                    <a:pt x="30" y="25"/>
                  </a:cubicBezTo>
                  <a:cubicBezTo>
                    <a:pt x="29" y="24"/>
                    <a:pt x="30" y="23"/>
                    <a:pt x="31" y="23"/>
                  </a:cubicBezTo>
                  <a:cubicBezTo>
                    <a:pt x="28" y="22"/>
                    <a:pt x="19" y="22"/>
                    <a:pt x="21" y="27"/>
                  </a:cubicBezTo>
                  <a:cubicBezTo>
                    <a:pt x="13" y="28"/>
                    <a:pt x="7" y="26"/>
                    <a:pt x="5" y="31"/>
                  </a:cubicBezTo>
                  <a:cubicBezTo>
                    <a:pt x="6" y="35"/>
                    <a:pt x="12" y="35"/>
                    <a:pt x="17" y="36"/>
                  </a:cubicBezTo>
                  <a:cubicBezTo>
                    <a:pt x="13" y="39"/>
                    <a:pt x="2" y="37"/>
                    <a:pt x="2" y="43"/>
                  </a:cubicBezTo>
                  <a:cubicBezTo>
                    <a:pt x="8" y="39"/>
                    <a:pt x="0" y="50"/>
                    <a:pt x="6" y="53"/>
                  </a:cubicBezTo>
                  <a:cubicBezTo>
                    <a:pt x="53" y="52"/>
                    <a:pt x="107" y="51"/>
                    <a:pt x="148" y="51"/>
                  </a:cubicBezTo>
                  <a:cubicBezTo>
                    <a:pt x="147" y="53"/>
                    <a:pt x="146" y="51"/>
                    <a:pt x="144" y="51"/>
                  </a:cubicBezTo>
                  <a:cubicBezTo>
                    <a:pt x="146" y="56"/>
                    <a:pt x="164" y="45"/>
                    <a:pt x="166" y="53"/>
                  </a:cubicBezTo>
                  <a:cubicBezTo>
                    <a:pt x="214" y="49"/>
                    <a:pt x="290" y="55"/>
                    <a:pt x="343" y="52"/>
                  </a:cubicBezTo>
                  <a:cubicBezTo>
                    <a:pt x="345" y="51"/>
                    <a:pt x="346" y="53"/>
                    <a:pt x="344" y="53"/>
                  </a:cubicBezTo>
                  <a:cubicBezTo>
                    <a:pt x="408" y="53"/>
                    <a:pt x="479" y="52"/>
                    <a:pt x="540" y="51"/>
                  </a:cubicBezTo>
                  <a:cubicBezTo>
                    <a:pt x="572" y="50"/>
                    <a:pt x="612" y="52"/>
                    <a:pt x="644" y="49"/>
                  </a:cubicBezTo>
                  <a:cubicBezTo>
                    <a:pt x="652" y="48"/>
                    <a:pt x="659" y="44"/>
                    <a:pt x="660" y="48"/>
                  </a:cubicBezTo>
                  <a:cubicBezTo>
                    <a:pt x="705" y="44"/>
                    <a:pt x="740" y="44"/>
                    <a:pt x="783" y="41"/>
                  </a:cubicBezTo>
                  <a:cubicBezTo>
                    <a:pt x="783" y="40"/>
                    <a:pt x="781" y="41"/>
                    <a:pt x="781" y="40"/>
                  </a:cubicBezTo>
                  <a:cubicBezTo>
                    <a:pt x="803" y="43"/>
                    <a:pt x="807" y="38"/>
                    <a:pt x="826" y="39"/>
                  </a:cubicBezTo>
                  <a:cubicBezTo>
                    <a:pt x="827" y="36"/>
                    <a:pt x="821" y="39"/>
                    <a:pt x="823" y="36"/>
                  </a:cubicBezTo>
                  <a:cubicBezTo>
                    <a:pt x="754" y="39"/>
                    <a:pt x="702" y="43"/>
                    <a:pt x="645" y="45"/>
                  </a:cubicBezTo>
                  <a:cubicBezTo>
                    <a:pt x="527" y="49"/>
                    <a:pt x="400" y="49"/>
                    <a:pt x="290" y="46"/>
                  </a:cubicBezTo>
                  <a:cubicBezTo>
                    <a:pt x="288" y="46"/>
                    <a:pt x="288" y="44"/>
                    <a:pt x="287" y="44"/>
                  </a:cubicBezTo>
                  <a:cubicBezTo>
                    <a:pt x="260" y="44"/>
                    <a:pt x="232" y="42"/>
                    <a:pt x="206" y="41"/>
                  </a:cubicBezTo>
                  <a:cubicBezTo>
                    <a:pt x="275" y="39"/>
                    <a:pt x="332" y="44"/>
                    <a:pt x="406" y="42"/>
                  </a:cubicBezTo>
                  <a:cubicBezTo>
                    <a:pt x="400" y="39"/>
                    <a:pt x="385" y="42"/>
                    <a:pt x="378" y="40"/>
                  </a:cubicBezTo>
                  <a:cubicBezTo>
                    <a:pt x="379" y="36"/>
                    <a:pt x="383" y="40"/>
                    <a:pt x="386" y="37"/>
                  </a:cubicBezTo>
                  <a:cubicBezTo>
                    <a:pt x="384" y="35"/>
                    <a:pt x="377" y="37"/>
                    <a:pt x="373" y="37"/>
                  </a:cubicBezTo>
                  <a:cubicBezTo>
                    <a:pt x="373" y="38"/>
                    <a:pt x="373" y="40"/>
                    <a:pt x="373" y="41"/>
                  </a:cubicBezTo>
                  <a:cubicBezTo>
                    <a:pt x="366" y="40"/>
                    <a:pt x="358" y="40"/>
                    <a:pt x="352" y="38"/>
                  </a:cubicBezTo>
                  <a:cubicBezTo>
                    <a:pt x="348" y="37"/>
                    <a:pt x="351" y="41"/>
                    <a:pt x="349" y="41"/>
                  </a:cubicBezTo>
                  <a:cubicBezTo>
                    <a:pt x="316" y="39"/>
                    <a:pt x="277" y="42"/>
                    <a:pt x="246" y="36"/>
                  </a:cubicBezTo>
                  <a:cubicBezTo>
                    <a:pt x="235" y="40"/>
                    <a:pt x="210" y="36"/>
                    <a:pt x="193" y="38"/>
                  </a:cubicBezTo>
                  <a:cubicBezTo>
                    <a:pt x="169" y="39"/>
                    <a:pt x="140" y="35"/>
                    <a:pt x="122" y="35"/>
                  </a:cubicBezTo>
                  <a:cubicBezTo>
                    <a:pt x="122" y="35"/>
                    <a:pt x="117" y="37"/>
                    <a:pt x="115" y="37"/>
                  </a:cubicBezTo>
                  <a:cubicBezTo>
                    <a:pt x="106" y="38"/>
                    <a:pt x="96" y="36"/>
                    <a:pt x="89" y="35"/>
                  </a:cubicBezTo>
                  <a:cubicBezTo>
                    <a:pt x="145" y="28"/>
                    <a:pt x="219" y="35"/>
                    <a:pt x="264" y="29"/>
                  </a:cubicBezTo>
                  <a:cubicBezTo>
                    <a:pt x="253" y="29"/>
                    <a:pt x="246" y="29"/>
                    <a:pt x="241" y="26"/>
                  </a:cubicBezTo>
                  <a:cubicBezTo>
                    <a:pt x="256" y="28"/>
                    <a:pt x="258" y="23"/>
                    <a:pt x="281" y="25"/>
                  </a:cubicBezTo>
                  <a:cubicBezTo>
                    <a:pt x="285" y="27"/>
                    <a:pt x="277" y="30"/>
                    <a:pt x="280" y="31"/>
                  </a:cubicBezTo>
                  <a:cubicBezTo>
                    <a:pt x="292" y="30"/>
                    <a:pt x="301" y="33"/>
                    <a:pt x="314" y="31"/>
                  </a:cubicBezTo>
                  <a:cubicBezTo>
                    <a:pt x="307" y="29"/>
                    <a:pt x="299" y="28"/>
                    <a:pt x="291" y="28"/>
                  </a:cubicBezTo>
                  <a:cubicBezTo>
                    <a:pt x="290" y="26"/>
                    <a:pt x="295" y="28"/>
                    <a:pt x="296" y="27"/>
                  </a:cubicBezTo>
                  <a:cubicBezTo>
                    <a:pt x="282" y="23"/>
                    <a:pt x="315" y="25"/>
                    <a:pt x="319" y="25"/>
                  </a:cubicBezTo>
                  <a:cubicBezTo>
                    <a:pt x="323" y="25"/>
                    <a:pt x="327" y="23"/>
                    <a:pt x="329" y="23"/>
                  </a:cubicBezTo>
                  <a:cubicBezTo>
                    <a:pt x="339" y="22"/>
                    <a:pt x="361" y="22"/>
                    <a:pt x="372" y="23"/>
                  </a:cubicBezTo>
                  <a:cubicBezTo>
                    <a:pt x="372" y="20"/>
                    <a:pt x="375" y="20"/>
                    <a:pt x="377" y="19"/>
                  </a:cubicBezTo>
                  <a:cubicBezTo>
                    <a:pt x="381" y="19"/>
                    <a:pt x="384" y="21"/>
                    <a:pt x="388" y="22"/>
                  </a:cubicBezTo>
                  <a:cubicBezTo>
                    <a:pt x="433" y="19"/>
                    <a:pt x="486" y="18"/>
                    <a:pt x="530" y="20"/>
                  </a:cubicBezTo>
                  <a:cubicBezTo>
                    <a:pt x="530" y="19"/>
                    <a:pt x="529" y="19"/>
                    <a:pt x="530" y="18"/>
                  </a:cubicBezTo>
                  <a:cubicBezTo>
                    <a:pt x="648" y="16"/>
                    <a:pt x="801" y="9"/>
                    <a:pt x="921" y="0"/>
                  </a:cubicBezTo>
                  <a:cubicBezTo>
                    <a:pt x="823" y="2"/>
                    <a:pt x="728" y="10"/>
                    <a:pt x="635" y="13"/>
                  </a:cubicBezTo>
                  <a:cubicBezTo>
                    <a:pt x="631" y="10"/>
                    <a:pt x="625" y="10"/>
                    <a:pt x="618" y="11"/>
                  </a:cubicBezTo>
                  <a:cubicBezTo>
                    <a:pt x="621" y="12"/>
                    <a:pt x="628" y="11"/>
                    <a:pt x="632" y="12"/>
                  </a:cubicBezTo>
                  <a:cubicBezTo>
                    <a:pt x="603" y="14"/>
                    <a:pt x="556" y="14"/>
                    <a:pt x="525" y="16"/>
                  </a:cubicBezTo>
                  <a:cubicBezTo>
                    <a:pt x="521" y="16"/>
                    <a:pt x="528" y="12"/>
                    <a:pt x="524" y="13"/>
                  </a:cubicBezTo>
                  <a:cubicBezTo>
                    <a:pt x="511" y="14"/>
                    <a:pt x="505" y="13"/>
                    <a:pt x="495" y="13"/>
                  </a:cubicBezTo>
                  <a:cubicBezTo>
                    <a:pt x="499" y="15"/>
                    <a:pt x="505" y="15"/>
                    <a:pt x="511" y="14"/>
                  </a:cubicBezTo>
                  <a:cubicBezTo>
                    <a:pt x="489" y="17"/>
                    <a:pt x="467" y="17"/>
                    <a:pt x="447" y="16"/>
                  </a:cubicBezTo>
                  <a:cubicBezTo>
                    <a:pt x="445" y="14"/>
                    <a:pt x="443" y="13"/>
                    <a:pt x="432" y="14"/>
                  </a:cubicBezTo>
                  <a:cubicBezTo>
                    <a:pt x="431" y="14"/>
                    <a:pt x="427" y="14"/>
                    <a:pt x="427" y="14"/>
                  </a:cubicBezTo>
                  <a:cubicBezTo>
                    <a:pt x="426" y="15"/>
                    <a:pt x="424" y="17"/>
                    <a:pt x="418" y="16"/>
                  </a:cubicBezTo>
                  <a:cubicBezTo>
                    <a:pt x="420" y="12"/>
                    <a:pt x="400" y="14"/>
                    <a:pt x="391" y="13"/>
                  </a:cubicBezTo>
                  <a:cubicBezTo>
                    <a:pt x="391" y="14"/>
                    <a:pt x="393" y="14"/>
                    <a:pt x="393" y="15"/>
                  </a:cubicBezTo>
                  <a:cubicBezTo>
                    <a:pt x="378" y="16"/>
                    <a:pt x="363" y="17"/>
                    <a:pt x="347" y="16"/>
                  </a:cubicBezTo>
                  <a:cubicBezTo>
                    <a:pt x="349" y="14"/>
                    <a:pt x="356" y="15"/>
                    <a:pt x="358" y="14"/>
                  </a:cubicBezTo>
                  <a:cubicBezTo>
                    <a:pt x="354" y="11"/>
                    <a:pt x="345" y="15"/>
                    <a:pt x="341" y="13"/>
                  </a:cubicBezTo>
                  <a:cubicBezTo>
                    <a:pt x="341" y="15"/>
                    <a:pt x="346" y="13"/>
                    <a:pt x="346" y="15"/>
                  </a:cubicBezTo>
                  <a:cubicBezTo>
                    <a:pt x="340" y="17"/>
                    <a:pt x="336" y="16"/>
                    <a:pt x="329" y="16"/>
                  </a:cubicBezTo>
                  <a:cubicBezTo>
                    <a:pt x="334" y="13"/>
                    <a:pt x="325" y="10"/>
                    <a:pt x="332" y="10"/>
                  </a:cubicBezTo>
                  <a:cubicBezTo>
                    <a:pt x="326" y="8"/>
                    <a:pt x="321" y="9"/>
                    <a:pt x="318" y="13"/>
                  </a:cubicBezTo>
                  <a:cubicBezTo>
                    <a:pt x="319" y="15"/>
                    <a:pt x="323" y="14"/>
                    <a:pt x="327" y="14"/>
                  </a:cubicBezTo>
                  <a:cubicBezTo>
                    <a:pt x="318" y="17"/>
                    <a:pt x="308" y="16"/>
                    <a:pt x="296" y="15"/>
                  </a:cubicBezTo>
                  <a:cubicBezTo>
                    <a:pt x="297" y="12"/>
                    <a:pt x="302" y="14"/>
                    <a:pt x="305" y="13"/>
                  </a:cubicBezTo>
                  <a:cubicBezTo>
                    <a:pt x="298" y="11"/>
                    <a:pt x="289" y="12"/>
                    <a:pt x="278" y="12"/>
                  </a:cubicBezTo>
                  <a:cubicBezTo>
                    <a:pt x="277" y="11"/>
                    <a:pt x="281" y="10"/>
                    <a:pt x="277" y="8"/>
                  </a:cubicBezTo>
                  <a:cubicBezTo>
                    <a:pt x="194" y="2"/>
                    <a:pt x="109" y="12"/>
                    <a:pt x="29" y="17"/>
                  </a:cubicBezTo>
                  <a:cubicBezTo>
                    <a:pt x="28" y="21"/>
                    <a:pt x="34" y="18"/>
                    <a:pt x="36" y="19"/>
                  </a:cubicBezTo>
                  <a:cubicBezTo>
                    <a:pt x="37" y="21"/>
                    <a:pt x="31" y="18"/>
                    <a:pt x="33" y="22"/>
                  </a:cubicBezTo>
                  <a:close/>
                  <a:moveTo>
                    <a:pt x="162" y="41"/>
                  </a:moveTo>
                  <a:cubicBezTo>
                    <a:pt x="168" y="40"/>
                    <a:pt x="177" y="38"/>
                    <a:pt x="180" y="42"/>
                  </a:cubicBezTo>
                  <a:cubicBezTo>
                    <a:pt x="174" y="42"/>
                    <a:pt x="165" y="44"/>
                    <a:pt x="162" y="41"/>
                  </a:cubicBezTo>
                  <a:close/>
                  <a:moveTo>
                    <a:pt x="135" y="41"/>
                  </a:moveTo>
                  <a:cubicBezTo>
                    <a:pt x="148" y="41"/>
                    <a:pt x="152" y="40"/>
                    <a:pt x="161" y="42"/>
                  </a:cubicBezTo>
                  <a:cubicBezTo>
                    <a:pt x="152" y="42"/>
                    <a:pt x="141" y="44"/>
                    <a:pt x="135" y="41"/>
                  </a:cubicBezTo>
                  <a:close/>
                  <a:moveTo>
                    <a:pt x="233" y="25"/>
                  </a:moveTo>
                  <a:cubicBezTo>
                    <a:pt x="233" y="26"/>
                    <a:pt x="233" y="27"/>
                    <a:pt x="233" y="28"/>
                  </a:cubicBezTo>
                  <a:cubicBezTo>
                    <a:pt x="225" y="30"/>
                    <a:pt x="216" y="27"/>
                    <a:pt x="208" y="25"/>
                  </a:cubicBezTo>
                  <a:cubicBezTo>
                    <a:pt x="218" y="23"/>
                    <a:pt x="225" y="26"/>
                    <a:pt x="233" y="25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37"/>
            <p:cNvSpPr>
              <a:spLocks/>
            </p:cNvSpPr>
            <p:nvPr/>
          </p:nvSpPr>
          <p:spPr bwMode="auto">
            <a:xfrm>
              <a:off x="4922305" y="4271963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38"/>
            <p:cNvSpPr>
              <a:spLocks/>
            </p:cNvSpPr>
            <p:nvPr/>
          </p:nvSpPr>
          <p:spPr bwMode="auto">
            <a:xfrm>
              <a:off x="7609908" y="4324350"/>
              <a:ext cx="52753" cy="14288"/>
            </a:xfrm>
            <a:custGeom>
              <a:avLst/>
              <a:gdLst>
                <a:gd name="T0" fmla="*/ 9 w 9"/>
                <a:gd name="T1" fmla="*/ 2 h 4"/>
                <a:gd name="T2" fmla="*/ 6 w 9"/>
                <a:gd name="T3" fmla="*/ 3 h 4"/>
                <a:gd name="T4" fmla="*/ 6 w 9"/>
                <a:gd name="T5" fmla="*/ 4 h 4"/>
                <a:gd name="T6" fmla="*/ 0 w 9"/>
                <a:gd name="T7" fmla="*/ 4 h 4"/>
                <a:gd name="T8" fmla="*/ 0 w 9"/>
                <a:gd name="T9" fmla="*/ 1 h 4"/>
                <a:gd name="T10" fmla="*/ 9 w 9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">
                  <a:moveTo>
                    <a:pt x="9" y="2"/>
                  </a:moveTo>
                  <a:cubicBezTo>
                    <a:pt x="8" y="2"/>
                    <a:pt x="6" y="2"/>
                    <a:pt x="6" y="3"/>
                  </a:cubicBezTo>
                  <a:cubicBezTo>
                    <a:pt x="7" y="3"/>
                    <a:pt x="7" y="4"/>
                    <a:pt x="6" y="4"/>
                  </a:cubicBezTo>
                  <a:cubicBezTo>
                    <a:pt x="4" y="3"/>
                    <a:pt x="4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4" y="3"/>
                    <a:pt x="6" y="0"/>
                    <a:pt x="9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39"/>
            <p:cNvSpPr>
              <a:spLocks/>
            </p:cNvSpPr>
            <p:nvPr/>
          </p:nvSpPr>
          <p:spPr bwMode="auto">
            <a:xfrm>
              <a:off x="7207322" y="4298950"/>
              <a:ext cx="130494" cy="12700"/>
            </a:xfrm>
            <a:custGeom>
              <a:avLst/>
              <a:gdLst>
                <a:gd name="T0" fmla="*/ 23 w 23"/>
                <a:gd name="T1" fmla="*/ 2 h 4"/>
                <a:gd name="T2" fmla="*/ 2 w 23"/>
                <a:gd name="T3" fmla="*/ 2 h 4"/>
                <a:gd name="T4" fmla="*/ 23 w 2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4">
                  <a:moveTo>
                    <a:pt x="23" y="2"/>
                  </a:moveTo>
                  <a:cubicBezTo>
                    <a:pt x="17" y="4"/>
                    <a:pt x="0" y="4"/>
                    <a:pt x="2" y="2"/>
                  </a:cubicBezTo>
                  <a:cubicBezTo>
                    <a:pt x="5" y="2"/>
                    <a:pt x="20" y="0"/>
                    <a:pt x="23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40"/>
            <p:cNvSpPr>
              <a:spLocks/>
            </p:cNvSpPr>
            <p:nvPr/>
          </p:nvSpPr>
          <p:spPr bwMode="auto">
            <a:xfrm>
              <a:off x="7223981" y="4344988"/>
              <a:ext cx="63859" cy="15875"/>
            </a:xfrm>
            <a:custGeom>
              <a:avLst/>
              <a:gdLst>
                <a:gd name="T0" fmla="*/ 4 w 11"/>
                <a:gd name="T1" fmla="*/ 2 h 5"/>
                <a:gd name="T2" fmla="*/ 9 w 11"/>
                <a:gd name="T3" fmla="*/ 2 h 5"/>
                <a:gd name="T4" fmla="*/ 8 w 11"/>
                <a:gd name="T5" fmla="*/ 0 h 5"/>
                <a:gd name="T6" fmla="*/ 11 w 11"/>
                <a:gd name="T7" fmla="*/ 4 h 5"/>
                <a:gd name="T8" fmla="*/ 4 w 11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4" y="2"/>
                  </a:moveTo>
                  <a:cubicBezTo>
                    <a:pt x="3" y="4"/>
                    <a:pt x="9" y="3"/>
                    <a:pt x="9" y="2"/>
                  </a:cubicBezTo>
                  <a:cubicBezTo>
                    <a:pt x="7" y="2"/>
                    <a:pt x="7" y="0"/>
                    <a:pt x="8" y="0"/>
                  </a:cubicBezTo>
                  <a:cubicBezTo>
                    <a:pt x="8" y="3"/>
                    <a:pt x="11" y="2"/>
                    <a:pt x="11" y="4"/>
                  </a:cubicBezTo>
                  <a:cubicBezTo>
                    <a:pt x="8" y="4"/>
                    <a:pt x="0" y="5"/>
                    <a:pt x="4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6157824" y="4194175"/>
              <a:ext cx="238775" cy="28575"/>
            </a:xfrm>
            <a:custGeom>
              <a:avLst/>
              <a:gdLst>
                <a:gd name="T0" fmla="*/ 0 w 42"/>
                <a:gd name="T1" fmla="*/ 6 h 9"/>
                <a:gd name="T2" fmla="*/ 34 w 42"/>
                <a:gd name="T3" fmla="*/ 5 h 9"/>
                <a:gd name="T4" fmla="*/ 42 w 42"/>
                <a:gd name="T5" fmla="*/ 6 h 9"/>
                <a:gd name="T6" fmla="*/ 0 w 42"/>
                <a:gd name="T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">
                  <a:moveTo>
                    <a:pt x="0" y="6"/>
                  </a:moveTo>
                  <a:cubicBezTo>
                    <a:pt x="8" y="3"/>
                    <a:pt x="23" y="5"/>
                    <a:pt x="34" y="5"/>
                  </a:cubicBezTo>
                  <a:cubicBezTo>
                    <a:pt x="36" y="5"/>
                    <a:pt x="42" y="0"/>
                    <a:pt x="42" y="6"/>
                  </a:cubicBezTo>
                  <a:cubicBezTo>
                    <a:pt x="29" y="6"/>
                    <a:pt x="4" y="9"/>
                    <a:pt x="0" y="6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5907944" y="4330700"/>
              <a:ext cx="97177" cy="14288"/>
            </a:xfrm>
            <a:custGeom>
              <a:avLst/>
              <a:gdLst>
                <a:gd name="T0" fmla="*/ 3 w 17"/>
                <a:gd name="T1" fmla="*/ 2 h 4"/>
                <a:gd name="T2" fmla="*/ 17 w 17"/>
                <a:gd name="T3" fmla="*/ 3 h 4"/>
                <a:gd name="T4" fmla="*/ 3 w 17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4">
                  <a:moveTo>
                    <a:pt x="3" y="2"/>
                  </a:moveTo>
                  <a:cubicBezTo>
                    <a:pt x="4" y="2"/>
                    <a:pt x="14" y="0"/>
                    <a:pt x="17" y="3"/>
                  </a:cubicBezTo>
                  <a:cubicBezTo>
                    <a:pt x="15" y="4"/>
                    <a:pt x="0" y="3"/>
                    <a:pt x="3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5466489" y="4357688"/>
              <a:ext cx="397033" cy="9525"/>
            </a:xfrm>
            <a:custGeom>
              <a:avLst/>
              <a:gdLst>
                <a:gd name="T0" fmla="*/ 70 w 70"/>
                <a:gd name="T1" fmla="*/ 1 h 3"/>
                <a:gd name="T2" fmla="*/ 0 w 70"/>
                <a:gd name="T3" fmla="*/ 2 h 3"/>
                <a:gd name="T4" fmla="*/ 70 w 70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0" h="3">
                  <a:moveTo>
                    <a:pt x="70" y="1"/>
                  </a:moveTo>
                  <a:cubicBezTo>
                    <a:pt x="40" y="2"/>
                    <a:pt x="28" y="3"/>
                    <a:pt x="0" y="2"/>
                  </a:cubicBezTo>
                  <a:cubicBezTo>
                    <a:pt x="22" y="1"/>
                    <a:pt x="51" y="0"/>
                    <a:pt x="70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48"/>
            <p:cNvSpPr>
              <a:spLocks/>
            </p:cNvSpPr>
            <p:nvPr/>
          </p:nvSpPr>
          <p:spPr bwMode="auto">
            <a:xfrm>
              <a:off x="4808469" y="4354513"/>
              <a:ext cx="435904" cy="15875"/>
            </a:xfrm>
            <a:custGeom>
              <a:avLst/>
              <a:gdLst>
                <a:gd name="T0" fmla="*/ 14 w 77"/>
                <a:gd name="T1" fmla="*/ 0 h 5"/>
                <a:gd name="T2" fmla="*/ 21 w 77"/>
                <a:gd name="T3" fmla="*/ 3 h 5"/>
                <a:gd name="T4" fmla="*/ 62 w 77"/>
                <a:gd name="T5" fmla="*/ 3 h 5"/>
                <a:gd name="T6" fmla="*/ 53 w 77"/>
                <a:gd name="T7" fmla="*/ 5 h 5"/>
                <a:gd name="T8" fmla="*/ 0 w 77"/>
                <a:gd name="T9" fmla="*/ 3 h 5"/>
                <a:gd name="T10" fmla="*/ 14 w 77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5">
                  <a:moveTo>
                    <a:pt x="14" y="0"/>
                  </a:moveTo>
                  <a:cubicBezTo>
                    <a:pt x="16" y="2"/>
                    <a:pt x="18" y="3"/>
                    <a:pt x="21" y="3"/>
                  </a:cubicBezTo>
                  <a:cubicBezTo>
                    <a:pt x="35" y="3"/>
                    <a:pt x="47" y="3"/>
                    <a:pt x="62" y="3"/>
                  </a:cubicBezTo>
                  <a:cubicBezTo>
                    <a:pt x="77" y="4"/>
                    <a:pt x="56" y="5"/>
                    <a:pt x="53" y="5"/>
                  </a:cubicBezTo>
                  <a:cubicBezTo>
                    <a:pt x="41" y="5"/>
                    <a:pt x="12" y="5"/>
                    <a:pt x="0" y="3"/>
                  </a:cubicBezTo>
                  <a:cubicBezTo>
                    <a:pt x="8" y="3"/>
                    <a:pt x="12" y="5"/>
                    <a:pt x="14" y="0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9"/>
            <p:cNvSpPr>
              <a:spLocks/>
            </p:cNvSpPr>
            <p:nvPr/>
          </p:nvSpPr>
          <p:spPr bwMode="auto">
            <a:xfrm>
              <a:off x="4466967" y="4479925"/>
              <a:ext cx="63859" cy="19050"/>
            </a:xfrm>
            <a:custGeom>
              <a:avLst/>
              <a:gdLst>
                <a:gd name="T0" fmla="*/ 8 w 11"/>
                <a:gd name="T1" fmla="*/ 3 h 6"/>
                <a:gd name="T2" fmla="*/ 7 w 11"/>
                <a:gd name="T3" fmla="*/ 4 h 6"/>
                <a:gd name="T4" fmla="*/ 9 w 11"/>
                <a:gd name="T5" fmla="*/ 5 h 6"/>
                <a:gd name="T6" fmla="*/ 3 w 11"/>
                <a:gd name="T7" fmla="*/ 2 h 6"/>
                <a:gd name="T8" fmla="*/ 8 w 11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8" y="3"/>
                  </a:moveTo>
                  <a:cubicBezTo>
                    <a:pt x="7" y="3"/>
                    <a:pt x="7" y="3"/>
                    <a:pt x="7" y="4"/>
                  </a:cubicBezTo>
                  <a:cubicBezTo>
                    <a:pt x="8" y="4"/>
                    <a:pt x="9" y="4"/>
                    <a:pt x="9" y="5"/>
                  </a:cubicBezTo>
                  <a:cubicBezTo>
                    <a:pt x="6" y="6"/>
                    <a:pt x="0" y="4"/>
                    <a:pt x="3" y="2"/>
                  </a:cubicBezTo>
                  <a:cubicBezTo>
                    <a:pt x="4" y="5"/>
                    <a:pt x="11" y="0"/>
                    <a:pt x="8" y="3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0"/>
            <p:cNvSpPr>
              <a:spLocks/>
            </p:cNvSpPr>
            <p:nvPr/>
          </p:nvSpPr>
          <p:spPr bwMode="auto">
            <a:xfrm>
              <a:off x="3770077" y="4475163"/>
              <a:ext cx="169364" cy="14288"/>
            </a:xfrm>
            <a:custGeom>
              <a:avLst/>
              <a:gdLst>
                <a:gd name="T0" fmla="*/ 0 w 30"/>
                <a:gd name="T1" fmla="*/ 2 h 4"/>
                <a:gd name="T2" fmla="*/ 30 w 30"/>
                <a:gd name="T3" fmla="*/ 4 h 4"/>
                <a:gd name="T4" fmla="*/ 0 w 30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">
                  <a:moveTo>
                    <a:pt x="0" y="2"/>
                  </a:moveTo>
                  <a:cubicBezTo>
                    <a:pt x="8" y="0"/>
                    <a:pt x="22" y="2"/>
                    <a:pt x="30" y="4"/>
                  </a:cubicBezTo>
                  <a:cubicBezTo>
                    <a:pt x="20" y="3"/>
                    <a:pt x="8" y="4"/>
                    <a:pt x="0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51"/>
            <p:cNvSpPr>
              <a:spLocks/>
            </p:cNvSpPr>
            <p:nvPr/>
          </p:nvSpPr>
          <p:spPr bwMode="auto">
            <a:xfrm>
              <a:off x="2481804" y="4249738"/>
              <a:ext cx="77741" cy="15875"/>
            </a:xfrm>
            <a:custGeom>
              <a:avLst/>
              <a:gdLst>
                <a:gd name="T0" fmla="*/ 14 w 14"/>
                <a:gd name="T1" fmla="*/ 2 h 5"/>
                <a:gd name="T2" fmla="*/ 14 w 14"/>
                <a:gd name="T3" fmla="*/ 4 h 5"/>
                <a:gd name="T4" fmla="*/ 1 w 14"/>
                <a:gd name="T5" fmla="*/ 5 h 5"/>
                <a:gd name="T6" fmla="*/ 14 w 14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14" y="2"/>
                  </a:moveTo>
                  <a:cubicBezTo>
                    <a:pt x="13" y="3"/>
                    <a:pt x="13" y="3"/>
                    <a:pt x="14" y="4"/>
                  </a:cubicBezTo>
                  <a:cubicBezTo>
                    <a:pt x="9" y="2"/>
                    <a:pt x="7" y="5"/>
                    <a:pt x="1" y="5"/>
                  </a:cubicBezTo>
                  <a:cubicBezTo>
                    <a:pt x="0" y="0"/>
                    <a:pt x="12" y="4"/>
                    <a:pt x="14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53"/>
            <p:cNvSpPr>
              <a:spLocks/>
            </p:cNvSpPr>
            <p:nvPr/>
          </p:nvSpPr>
          <p:spPr bwMode="auto">
            <a:xfrm>
              <a:off x="7526615" y="4327525"/>
              <a:ext cx="44423" cy="20638"/>
            </a:xfrm>
            <a:custGeom>
              <a:avLst/>
              <a:gdLst>
                <a:gd name="T0" fmla="*/ 8 w 8"/>
                <a:gd name="T1" fmla="*/ 3 h 6"/>
                <a:gd name="T2" fmla="*/ 2 w 8"/>
                <a:gd name="T3" fmla="*/ 6 h 6"/>
                <a:gd name="T4" fmla="*/ 0 w 8"/>
                <a:gd name="T5" fmla="*/ 2 h 6"/>
                <a:gd name="T6" fmla="*/ 8 w 8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3"/>
                  </a:moveTo>
                  <a:cubicBezTo>
                    <a:pt x="6" y="5"/>
                    <a:pt x="5" y="3"/>
                    <a:pt x="2" y="6"/>
                  </a:cubicBezTo>
                  <a:cubicBezTo>
                    <a:pt x="2" y="4"/>
                    <a:pt x="1" y="3"/>
                    <a:pt x="0" y="2"/>
                  </a:cubicBezTo>
                  <a:cubicBezTo>
                    <a:pt x="2" y="2"/>
                    <a:pt x="7" y="0"/>
                    <a:pt x="8" y="3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54"/>
            <p:cNvSpPr>
              <a:spLocks/>
            </p:cNvSpPr>
            <p:nvPr/>
          </p:nvSpPr>
          <p:spPr bwMode="auto">
            <a:xfrm>
              <a:off x="7371134" y="4330700"/>
              <a:ext cx="124941" cy="23813"/>
            </a:xfrm>
            <a:custGeom>
              <a:avLst/>
              <a:gdLst>
                <a:gd name="T0" fmla="*/ 22 w 22"/>
                <a:gd name="T1" fmla="*/ 2 h 7"/>
                <a:gd name="T2" fmla="*/ 22 w 22"/>
                <a:gd name="T3" fmla="*/ 4 h 7"/>
                <a:gd name="T4" fmla="*/ 0 w 22"/>
                <a:gd name="T5" fmla="*/ 7 h 7"/>
                <a:gd name="T6" fmla="*/ 0 w 22"/>
                <a:gd name="T7" fmla="*/ 2 h 7"/>
                <a:gd name="T8" fmla="*/ 22 w 22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7">
                  <a:moveTo>
                    <a:pt x="22" y="2"/>
                  </a:moveTo>
                  <a:cubicBezTo>
                    <a:pt x="21" y="2"/>
                    <a:pt x="22" y="3"/>
                    <a:pt x="22" y="4"/>
                  </a:cubicBezTo>
                  <a:cubicBezTo>
                    <a:pt x="15" y="5"/>
                    <a:pt x="7" y="5"/>
                    <a:pt x="0" y="7"/>
                  </a:cubicBezTo>
                  <a:cubicBezTo>
                    <a:pt x="0" y="5"/>
                    <a:pt x="0" y="4"/>
                    <a:pt x="0" y="2"/>
                  </a:cubicBezTo>
                  <a:cubicBezTo>
                    <a:pt x="5" y="4"/>
                    <a:pt x="16" y="0"/>
                    <a:pt x="22" y="2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55"/>
            <p:cNvSpPr>
              <a:spLocks/>
            </p:cNvSpPr>
            <p:nvPr/>
          </p:nvSpPr>
          <p:spPr bwMode="auto">
            <a:xfrm>
              <a:off x="2645616" y="4449763"/>
              <a:ext cx="1043945" cy="42863"/>
            </a:xfrm>
            <a:custGeom>
              <a:avLst/>
              <a:gdLst>
                <a:gd name="T0" fmla="*/ 65 w 184"/>
                <a:gd name="T1" fmla="*/ 4 h 13"/>
                <a:gd name="T2" fmla="*/ 158 w 184"/>
                <a:gd name="T3" fmla="*/ 8 h 13"/>
                <a:gd name="T4" fmla="*/ 184 w 184"/>
                <a:gd name="T5" fmla="*/ 8 h 13"/>
                <a:gd name="T6" fmla="*/ 116 w 184"/>
                <a:gd name="T7" fmla="*/ 9 h 13"/>
                <a:gd name="T8" fmla="*/ 83 w 184"/>
                <a:gd name="T9" fmla="*/ 12 h 13"/>
                <a:gd name="T10" fmla="*/ 45 w 184"/>
                <a:gd name="T11" fmla="*/ 10 h 13"/>
                <a:gd name="T12" fmla="*/ 0 w 184"/>
                <a:gd name="T13" fmla="*/ 6 h 13"/>
                <a:gd name="T14" fmla="*/ 65 w 184"/>
                <a:gd name="T1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4" h="13">
                  <a:moveTo>
                    <a:pt x="65" y="4"/>
                  </a:moveTo>
                  <a:cubicBezTo>
                    <a:pt x="97" y="12"/>
                    <a:pt x="129" y="5"/>
                    <a:pt x="158" y="8"/>
                  </a:cubicBezTo>
                  <a:cubicBezTo>
                    <a:pt x="160" y="4"/>
                    <a:pt x="177" y="7"/>
                    <a:pt x="184" y="8"/>
                  </a:cubicBezTo>
                  <a:cubicBezTo>
                    <a:pt x="167" y="13"/>
                    <a:pt x="142" y="9"/>
                    <a:pt x="116" y="9"/>
                  </a:cubicBezTo>
                  <a:cubicBezTo>
                    <a:pt x="104" y="10"/>
                    <a:pt x="93" y="12"/>
                    <a:pt x="83" y="12"/>
                  </a:cubicBezTo>
                  <a:cubicBezTo>
                    <a:pt x="71" y="11"/>
                    <a:pt x="60" y="10"/>
                    <a:pt x="45" y="10"/>
                  </a:cubicBezTo>
                  <a:cubicBezTo>
                    <a:pt x="31" y="10"/>
                    <a:pt x="12" y="12"/>
                    <a:pt x="0" y="6"/>
                  </a:cubicBezTo>
                  <a:cubicBezTo>
                    <a:pt x="19" y="0"/>
                    <a:pt x="44" y="11"/>
                    <a:pt x="65" y="4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94" name="图片 9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3549" y="3073476"/>
            <a:ext cx="2276727" cy="292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83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xit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39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39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250"/>
                            </p:stCondLst>
                            <p:childTnLst>
                              <p:par>
                                <p:cTn id="48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2" presetClass="entr" presetSubtype="4" accel="72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350"/>
                            </p:stCondLst>
                            <p:childTnLst>
                              <p:par>
                                <p:cTn id="58" presetID="2" presetClass="entr" presetSubtype="4" accel="72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50"/>
                            </p:stCondLst>
                            <p:childTnLst>
                              <p:par>
                                <p:cTn id="63" presetID="2" presetClass="entr" presetSubtype="4" accel="72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750"/>
                            </p:stCondLst>
                            <p:childTnLst>
                              <p:par>
                                <p:cTn id="68" presetID="2" presetClass="entr" presetSubtype="4" accel="72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265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/>
      <p:bldP spid="22" grpId="0"/>
      <p:bldP spid="23" grpId="0"/>
      <p:bldP spid="24" grpId="0"/>
      <p:bldP spid="16" grpId="0"/>
      <p:bldP spid="1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AC27BBBC-851B-4DC3-A23F-2EB189F7D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" y="0"/>
            <a:ext cx="9136968" cy="686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2610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AC020A32-EF62-45C6-9F38-B0D3E1212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" y="0"/>
            <a:ext cx="91403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297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184B2A8B-BB5E-4245-9AAC-BD263DBB0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772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89756" y="1052736"/>
            <a:ext cx="8964488" cy="117570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 eaLnBrk="0" hangingPunct="0">
              <a:buNone/>
              <a:defRPr/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-XX:+</a:t>
            </a:r>
            <a:r>
              <a:rPr lang="en-US" altLang="zh-CN" b="1" dirty="0" err="1">
                <a:solidFill>
                  <a:schemeClr val="tx1"/>
                </a:solidFill>
                <a:latin typeface="+mn-ea"/>
              </a:rPr>
              <a:t>HeapDumpOnOutOfMemoryError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  <a:p>
            <a:pPr marL="0" lvl="0" indent="0" eaLnBrk="0" hangingPunct="0">
              <a:buNone/>
              <a:defRPr/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OOM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时导出堆到</a:t>
            </a:r>
            <a:r>
              <a:rPr lang="en-US" altLang="zh-CN" b="1" dirty="0" err="1">
                <a:solidFill>
                  <a:schemeClr val="tx1"/>
                </a:solidFill>
                <a:latin typeface="+mn-ea"/>
              </a:rPr>
              <a:t>hprof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文件。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内容占位符 3">
            <a:extLst>
              <a:ext uri="{FF2B5EF4-FFF2-40B4-BE49-F238E27FC236}">
                <a16:creationId xmlns="" xmlns:a16="http://schemas.microsoft.com/office/drawing/2014/main" id="{2ACCFAFB-61F9-47A3-A477-0344E895A1BA}"/>
              </a:ext>
            </a:extLst>
          </p:cNvPr>
          <p:cNvSpPr txBox="1">
            <a:spLocks/>
          </p:cNvSpPr>
          <p:nvPr/>
        </p:nvSpPr>
        <p:spPr>
          <a:xfrm>
            <a:off x="77924" y="3795484"/>
            <a:ext cx="8964488" cy="52322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buNone/>
              <a:defRPr/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</a:rPr>
              <a:t>-Xms1m -Xmx8m -XX:+</a:t>
            </a:r>
            <a:r>
              <a:rPr lang="en-US" altLang="zh-CN" sz="2800" b="1" dirty="0" err="1">
                <a:solidFill>
                  <a:schemeClr val="tx1"/>
                </a:solidFill>
                <a:latin typeface="+mn-ea"/>
              </a:rPr>
              <a:t>HeapDumpOnOutOfMemoryError</a:t>
            </a:r>
            <a:endParaRPr lang="en-US" altLang="zh-CN" sz="2800" b="1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121609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cdn4.slideonline.com/upload/pres/14dd187eae62b8eee5806941677b69347dcd21b5/slide-big-4.jpg">
            <a:extLst>
              <a:ext uri="{FF2B5EF4-FFF2-40B4-BE49-F238E27FC236}">
                <a16:creationId xmlns="" xmlns:a16="http://schemas.microsoft.com/office/drawing/2014/main" id="{ED4F81D2-4531-4C4C-ACEE-4B8C291EE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80BC8898-BC56-4512-8A7E-9A6F8B389E61}"/>
              </a:ext>
            </a:extLst>
          </p:cNvPr>
          <p:cNvSpPr txBox="1">
            <a:spLocks/>
          </p:cNvSpPr>
          <p:nvPr/>
        </p:nvSpPr>
        <p:spPr>
          <a:xfrm>
            <a:off x="0" y="6317600"/>
            <a:ext cx="9144000" cy="52322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buNone/>
              <a:defRPr/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</a:rPr>
              <a:t>JVM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</a:rPr>
              <a:t>内容后续的第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</a:rPr>
              <a:t>季、第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</a:rPr>
              <a:t>季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</a:rPr>
              <a:t>……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</a:rPr>
              <a:t>预告</a:t>
            </a:r>
            <a:endParaRPr lang="en-US" altLang="zh-CN" sz="2800" b="1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75319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4" descr="D:\1\千库网-褶皱的空白纸张.jpg"/>
          <p:cNvPicPr>
            <a:picLocks noChangeAspect="1" noChangeArrowheads="1"/>
          </p:cNvPicPr>
          <p:nvPr/>
        </p:nvPicPr>
        <p:blipFill>
          <a:blip r:embed="rId4" cstate="print">
            <a:lum bright="7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1026" name="Picture 2" descr="C:\Users\Administrator\Desktop\图片3副本.png"/>
          <p:cNvPicPr>
            <a:picLocks noChangeAspect="1" noChangeArrowheads="1"/>
          </p:cNvPicPr>
          <p:nvPr/>
        </p:nvPicPr>
        <p:blipFill>
          <a:blip r:embed="rId5" cstate="print"/>
          <a:srcRect l="37286" b="16470"/>
          <a:stretch>
            <a:fillRect/>
          </a:stretch>
        </p:blipFill>
        <p:spPr bwMode="auto">
          <a:xfrm rot="510874">
            <a:off x="3206036" y="1886851"/>
            <a:ext cx="4178462" cy="2772308"/>
          </a:xfrm>
          <a:prstGeom prst="rect">
            <a:avLst/>
          </a:prstGeom>
          <a:noFill/>
        </p:spPr>
      </p:pic>
      <p:sp>
        <p:nvSpPr>
          <p:cNvPr id="10" name="文本框 54"/>
          <p:cNvSpPr txBox="1"/>
          <p:nvPr/>
        </p:nvSpPr>
        <p:spPr>
          <a:xfrm rot="21151886" flipH="1">
            <a:off x="4315193" y="3162467"/>
            <a:ext cx="236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JVM</a:t>
            </a:r>
            <a:r>
              <a:rPr lang="zh-CN" altLang="en-US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方正舒体" pitchFamily="2" charset="-122"/>
                <a:ea typeface="方正舒体" pitchFamily="2" charset="-122"/>
                <a:cs typeface="hakuyoxingshu7000" pitchFamily="2" charset="-122"/>
              </a:rPr>
              <a:t>体系结构概述</a:t>
            </a:r>
            <a:endParaRPr lang="en-GB" altLang="zh-CN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方正舒体" pitchFamily="2" charset="-122"/>
              <a:ea typeface="方正舒体" pitchFamily="2" charset="-122"/>
              <a:cs typeface="hakuyoxingshu7000" pitchFamily="2" charset="-122"/>
            </a:endParaRPr>
          </a:p>
        </p:txBody>
      </p:sp>
      <p:sp>
        <p:nvSpPr>
          <p:cNvPr id="16" name="文本框 94"/>
          <p:cNvSpPr txBox="1"/>
          <p:nvPr/>
        </p:nvSpPr>
        <p:spPr>
          <a:xfrm rot="21105042" flipH="1">
            <a:off x="4266260" y="2352464"/>
            <a:ext cx="1615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300" dirty="0">
                <a:solidFill>
                  <a:srgbClr val="FF0000"/>
                </a:solidFill>
                <a:latin typeface="hakuyoxingshu7000" pitchFamily="2" charset="-122"/>
                <a:ea typeface="hakuyoxingshu7000" pitchFamily="2" charset="-122"/>
                <a:cs typeface="hakuyoxingshu7000" pitchFamily="2" charset="-122"/>
              </a:rPr>
              <a:t>PART</a:t>
            </a:r>
            <a:r>
              <a:rPr lang="en-US" altLang="zh-CN" sz="4800" spc="300" dirty="0">
                <a:solidFill>
                  <a:srgbClr val="FF0000"/>
                </a:solidFill>
                <a:latin typeface="hakuyoxingshu7000" pitchFamily="2" charset="-122"/>
                <a:ea typeface="hakuyoxingshu7000" pitchFamily="2" charset="-122"/>
                <a:cs typeface="hakuyoxingshu7000" pitchFamily="2" charset="-122"/>
              </a:rPr>
              <a:t>1</a:t>
            </a:r>
            <a:endParaRPr lang="zh-CN" altLang="en-US" sz="2800" spc="300" dirty="0">
              <a:solidFill>
                <a:srgbClr val="FF0000"/>
              </a:solidFill>
              <a:latin typeface="hakuyoxingshu7000" pitchFamily="2" charset="-122"/>
              <a:ea typeface="hakuyoxingshu7000" pitchFamily="2" charset="-122"/>
              <a:cs typeface="hakuyoxingshu7000" pitchFamily="2" charset="-122"/>
            </a:endParaRPr>
          </a:p>
        </p:txBody>
      </p:sp>
      <p:grpSp>
        <p:nvGrpSpPr>
          <p:cNvPr id="2" name="PA_chenying0907 115"/>
          <p:cNvGrpSpPr/>
          <p:nvPr>
            <p:custDataLst>
              <p:tags r:id="rId1"/>
            </p:custDataLst>
          </p:nvPr>
        </p:nvGrpSpPr>
        <p:grpSpPr>
          <a:xfrm rot="21165983">
            <a:off x="4207834" y="3054978"/>
            <a:ext cx="2799159" cy="111373"/>
            <a:chOff x="2481804" y="4179888"/>
            <a:chExt cx="7313171" cy="325437"/>
          </a:xfrm>
          <a:solidFill>
            <a:srgbClr val="FF0000"/>
          </a:solidFill>
        </p:grpSpPr>
        <p:sp>
          <p:nvSpPr>
            <p:cNvPr id="19" name="Freeform 35"/>
            <p:cNvSpPr>
              <a:spLocks/>
            </p:cNvSpPr>
            <p:nvPr/>
          </p:nvSpPr>
          <p:spPr bwMode="auto">
            <a:xfrm>
              <a:off x="9686693" y="4210050"/>
              <a:ext cx="108282" cy="19050"/>
            </a:xfrm>
            <a:custGeom>
              <a:avLst/>
              <a:gdLst>
                <a:gd name="T0" fmla="*/ 3 w 19"/>
                <a:gd name="T1" fmla="*/ 2 h 6"/>
                <a:gd name="T2" fmla="*/ 19 w 19"/>
                <a:gd name="T3" fmla="*/ 3 h 6"/>
                <a:gd name="T4" fmla="*/ 3 w 19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6">
                  <a:moveTo>
                    <a:pt x="3" y="2"/>
                  </a:moveTo>
                  <a:cubicBezTo>
                    <a:pt x="7" y="4"/>
                    <a:pt x="14" y="0"/>
                    <a:pt x="19" y="3"/>
                  </a:cubicBezTo>
                  <a:cubicBezTo>
                    <a:pt x="14" y="3"/>
                    <a:pt x="0" y="6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41"/>
            <p:cNvSpPr>
              <a:spLocks/>
            </p:cNvSpPr>
            <p:nvPr/>
          </p:nvSpPr>
          <p:spPr bwMode="auto">
            <a:xfrm>
              <a:off x="9545093" y="4219575"/>
              <a:ext cx="91624" cy="9525"/>
            </a:xfrm>
            <a:custGeom>
              <a:avLst/>
              <a:gdLst>
                <a:gd name="T0" fmla="*/ 12 w 16"/>
                <a:gd name="T1" fmla="*/ 2 h 3"/>
                <a:gd name="T2" fmla="*/ 3 w 16"/>
                <a:gd name="T3" fmla="*/ 1 h 3"/>
                <a:gd name="T4" fmla="*/ 12 w 16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12" y="2"/>
                  </a:moveTo>
                  <a:cubicBezTo>
                    <a:pt x="10" y="2"/>
                    <a:pt x="0" y="3"/>
                    <a:pt x="3" y="1"/>
                  </a:cubicBezTo>
                  <a:cubicBezTo>
                    <a:pt x="6" y="1"/>
                    <a:pt x="16" y="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47"/>
            <p:cNvSpPr>
              <a:spLocks/>
            </p:cNvSpPr>
            <p:nvPr/>
          </p:nvSpPr>
          <p:spPr bwMode="auto">
            <a:xfrm>
              <a:off x="9148061" y="4271963"/>
              <a:ext cx="108282" cy="14288"/>
            </a:xfrm>
            <a:custGeom>
              <a:avLst/>
              <a:gdLst>
                <a:gd name="T0" fmla="*/ 0 w 19"/>
                <a:gd name="T1" fmla="*/ 2 h 4"/>
                <a:gd name="T2" fmla="*/ 19 w 19"/>
                <a:gd name="T3" fmla="*/ 2 h 4"/>
                <a:gd name="T4" fmla="*/ 0 w 19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4">
                  <a:moveTo>
                    <a:pt x="0" y="2"/>
                  </a:moveTo>
                  <a:cubicBezTo>
                    <a:pt x="8" y="1"/>
                    <a:pt x="12" y="0"/>
                    <a:pt x="19" y="2"/>
                  </a:cubicBezTo>
                  <a:cubicBezTo>
                    <a:pt x="13" y="2"/>
                    <a:pt x="4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2"/>
            <p:cNvSpPr>
              <a:spLocks/>
            </p:cNvSpPr>
            <p:nvPr/>
          </p:nvSpPr>
          <p:spPr bwMode="auto">
            <a:xfrm>
              <a:off x="8403973" y="4268788"/>
              <a:ext cx="161034" cy="17463"/>
            </a:xfrm>
            <a:custGeom>
              <a:avLst/>
              <a:gdLst>
                <a:gd name="T0" fmla="*/ 8 w 28"/>
                <a:gd name="T1" fmla="*/ 4 h 5"/>
                <a:gd name="T2" fmla="*/ 0 w 28"/>
                <a:gd name="T3" fmla="*/ 3 h 5"/>
                <a:gd name="T4" fmla="*/ 10 w 28"/>
                <a:gd name="T5" fmla="*/ 3 h 5"/>
                <a:gd name="T6" fmla="*/ 28 w 28"/>
                <a:gd name="T7" fmla="*/ 4 h 5"/>
                <a:gd name="T8" fmla="*/ 8 w 28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5">
                  <a:moveTo>
                    <a:pt x="8" y="4"/>
                  </a:moveTo>
                  <a:cubicBezTo>
                    <a:pt x="6" y="3"/>
                    <a:pt x="0" y="5"/>
                    <a:pt x="0" y="3"/>
                  </a:cubicBezTo>
                  <a:cubicBezTo>
                    <a:pt x="3" y="3"/>
                    <a:pt x="7" y="3"/>
                    <a:pt x="10" y="3"/>
                  </a:cubicBezTo>
                  <a:cubicBezTo>
                    <a:pt x="16" y="4"/>
                    <a:pt x="26" y="0"/>
                    <a:pt x="28" y="4"/>
                  </a:cubicBezTo>
                  <a:cubicBezTo>
                    <a:pt x="22" y="3"/>
                    <a:pt x="16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56"/>
            <p:cNvSpPr>
              <a:spLocks/>
            </p:cNvSpPr>
            <p:nvPr/>
          </p:nvSpPr>
          <p:spPr bwMode="auto">
            <a:xfrm>
              <a:off x="8309574" y="4278313"/>
              <a:ext cx="88846" cy="11113"/>
            </a:xfrm>
            <a:custGeom>
              <a:avLst/>
              <a:gdLst>
                <a:gd name="T0" fmla="*/ 3 w 16"/>
                <a:gd name="T1" fmla="*/ 1 h 3"/>
                <a:gd name="T2" fmla="*/ 13 w 16"/>
                <a:gd name="T3" fmla="*/ 1 h 3"/>
                <a:gd name="T4" fmla="*/ 3 w 1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3" y="1"/>
                  </a:moveTo>
                  <a:cubicBezTo>
                    <a:pt x="6" y="1"/>
                    <a:pt x="16" y="0"/>
                    <a:pt x="13" y="1"/>
                  </a:cubicBezTo>
                  <a:cubicBezTo>
                    <a:pt x="11" y="1"/>
                    <a:pt x="0" y="3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59"/>
            <p:cNvSpPr>
              <a:spLocks/>
            </p:cNvSpPr>
            <p:nvPr/>
          </p:nvSpPr>
          <p:spPr bwMode="auto">
            <a:xfrm>
              <a:off x="8212397" y="4308475"/>
              <a:ext cx="33317" cy="12700"/>
            </a:xfrm>
            <a:custGeom>
              <a:avLst/>
              <a:gdLst>
                <a:gd name="T0" fmla="*/ 0 w 6"/>
                <a:gd name="T1" fmla="*/ 2 h 4"/>
                <a:gd name="T2" fmla="*/ 3 w 6"/>
                <a:gd name="T3" fmla="*/ 1 h 4"/>
                <a:gd name="T4" fmla="*/ 1 w 6"/>
                <a:gd name="T5" fmla="*/ 0 h 4"/>
                <a:gd name="T6" fmla="*/ 6 w 6"/>
                <a:gd name="T7" fmla="*/ 1 h 4"/>
                <a:gd name="T8" fmla="*/ 5 w 6"/>
                <a:gd name="T9" fmla="*/ 3 h 4"/>
                <a:gd name="T10" fmla="*/ 0 w 6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1" y="2"/>
                    <a:pt x="3" y="2"/>
                    <a:pt x="3" y="1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3" y="1"/>
                    <a:pt x="6" y="0"/>
                    <a:pt x="6" y="1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3" y="3"/>
                    <a:pt x="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61"/>
            <p:cNvSpPr>
              <a:spLocks/>
            </p:cNvSpPr>
            <p:nvPr/>
          </p:nvSpPr>
          <p:spPr bwMode="auto">
            <a:xfrm>
              <a:off x="8043034" y="4305300"/>
              <a:ext cx="99952" cy="19050"/>
            </a:xfrm>
            <a:custGeom>
              <a:avLst/>
              <a:gdLst>
                <a:gd name="T0" fmla="*/ 16 w 18"/>
                <a:gd name="T1" fmla="*/ 5 h 6"/>
                <a:gd name="T2" fmla="*/ 9 w 18"/>
                <a:gd name="T3" fmla="*/ 3 h 6"/>
                <a:gd name="T4" fmla="*/ 16 w 18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6">
                  <a:moveTo>
                    <a:pt x="16" y="5"/>
                  </a:moveTo>
                  <a:cubicBezTo>
                    <a:pt x="12" y="6"/>
                    <a:pt x="13" y="3"/>
                    <a:pt x="9" y="3"/>
                  </a:cubicBezTo>
                  <a:cubicBezTo>
                    <a:pt x="0" y="3"/>
                    <a:pt x="18" y="0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68"/>
            <p:cNvSpPr>
              <a:spLocks/>
            </p:cNvSpPr>
            <p:nvPr/>
          </p:nvSpPr>
          <p:spPr bwMode="auto">
            <a:xfrm>
              <a:off x="7429438" y="4286250"/>
              <a:ext cx="136047" cy="22225"/>
            </a:xfrm>
            <a:custGeom>
              <a:avLst/>
              <a:gdLst>
                <a:gd name="T0" fmla="*/ 0 w 24"/>
                <a:gd name="T1" fmla="*/ 4 h 7"/>
                <a:gd name="T2" fmla="*/ 23 w 24"/>
                <a:gd name="T3" fmla="*/ 4 h 7"/>
                <a:gd name="T4" fmla="*/ 0 w 24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7">
                  <a:moveTo>
                    <a:pt x="0" y="4"/>
                  </a:moveTo>
                  <a:cubicBezTo>
                    <a:pt x="6" y="4"/>
                    <a:pt x="24" y="0"/>
                    <a:pt x="23" y="4"/>
                  </a:cubicBezTo>
                  <a:cubicBezTo>
                    <a:pt x="18" y="4"/>
                    <a:pt x="6" y="7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73"/>
            <p:cNvSpPr>
              <a:spLocks/>
            </p:cNvSpPr>
            <p:nvPr/>
          </p:nvSpPr>
          <p:spPr bwMode="auto">
            <a:xfrm>
              <a:off x="7179558" y="4341813"/>
              <a:ext cx="61082" cy="15875"/>
            </a:xfrm>
            <a:custGeom>
              <a:avLst/>
              <a:gdLst>
                <a:gd name="T0" fmla="*/ 11 w 11"/>
                <a:gd name="T1" fmla="*/ 2 h 5"/>
                <a:gd name="T2" fmla="*/ 7 w 11"/>
                <a:gd name="T3" fmla="*/ 5 h 5"/>
                <a:gd name="T4" fmla="*/ 0 w 11"/>
                <a:gd name="T5" fmla="*/ 2 h 5"/>
                <a:gd name="T6" fmla="*/ 11 w 11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5">
                  <a:moveTo>
                    <a:pt x="11" y="2"/>
                  </a:moveTo>
                  <a:cubicBezTo>
                    <a:pt x="6" y="1"/>
                    <a:pt x="10" y="5"/>
                    <a:pt x="7" y="5"/>
                  </a:cubicBezTo>
                  <a:cubicBezTo>
                    <a:pt x="5" y="4"/>
                    <a:pt x="0" y="5"/>
                    <a:pt x="0" y="2"/>
                  </a:cubicBezTo>
                  <a:cubicBezTo>
                    <a:pt x="3" y="2"/>
                    <a:pt x="9" y="0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74"/>
            <p:cNvSpPr>
              <a:spLocks/>
            </p:cNvSpPr>
            <p:nvPr/>
          </p:nvSpPr>
          <p:spPr bwMode="auto">
            <a:xfrm>
              <a:off x="6951889" y="4324350"/>
              <a:ext cx="124941" cy="14288"/>
            </a:xfrm>
            <a:custGeom>
              <a:avLst/>
              <a:gdLst>
                <a:gd name="T0" fmla="*/ 22 w 22"/>
                <a:gd name="T1" fmla="*/ 2 h 4"/>
                <a:gd name="T2" fmla="*/ 0 w 22"/>
                <a:gd name="T3" fmla="*/ 2 h 4"/>
                <a:gd name="T4" fmla="*/ 22 w 2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4">
                  <a:moveTo>
                    <a:pt x="22" y="2"/>
                  </a:moveTo>
                  <a:cubicBezTo>
                    <a:pt x="16" y="2"/>
                    <a:pt x="1" y="4"/>
                    <a:pt x="0" y="2"/>
                  </a:cubicBezTo>
                  <a:cubicBezTo>
                    <a:pt x="6" y="2"/>
                    <a:pt x="22" y="0"/>
                    <a:pt x="2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76"/>
            <p:cNvSpPr>
              <a:spLocks/>
            </p:cNvSpPr>
            <p:nvPr/>
          </p:nvSpPr>
          <p:spPr bwMode="auto">
            <a:xfrm>
              <a:off x="6907466" y="4308475"/>
              <a:ext cx="102730" cy="9525"/>
            </a:xfrm>
            <a:custGeom>
              <a:avLst/>
              <a:gdLst>
                <a:gd name="T0" fmla="*/ 0 w 18"/>
                <a:gd name="T1" fmla="*/ 2 h 3"/>
                <a:gd name="T2" fmla="*/ 18 w 18"/>
                <a:gd name="T3" fmla="*/ 2 h 3"/>
                <a:gd name="T4" fmla="*/ 0 w 18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3">
                  <a:moveTo>
                    <a:pt x="0" y="2"/>
                  </a:moveTo>
                  <a:cubicBezTo>
                    <a:pt x="3" y="1"/>
                    <a:pt x="15" y="0"/>
                    <a:pt x="18" y="2"/>
                  </a:cubicBezTo>
                  <a:cubicBezTo>
                    <a:pt x="11" y="3"/>
                    <a:pt x="4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9"/>
            <p:cNvSpPr>
              <a:spLocks/>
            </p:cNvSpPr>
            <p:nvPr/>
          </p:nvSpPr>
          <p:spPr bwMode="auto">
            <a:xfrm>
              <a:off x="6771420" y="4314825"/>
              <a:ext cx="72188" cy="9525"/>
            </a:xfrm>
            <a:custGeom>
              <a:avLst/>
              <a:gdLst>
                <a:gd name="T0" fmla="*/ 11 w 13"/>
                <a:gd name="T1" fmla="*/ 0 h 3"/>
                <a:gd name="T2" fmla="*/ 13 w 13"/>
                <a:gd name="T3" fmla="*/ 2 h 3"/>
                <a:gd name="T4" fmla="*/ 11 w 1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3">
                  <a:moveTo>
                    <a:pt x="11" y="0"/>
                  </a:moveTo>
                  <a:cubicBezTo>
                    <a:pt x="11" y="1"/>
                    <a:pt x="13" y="1"/>
                    <a:pt x="13" y="2"/>
                  </a:cubicBezTo>
                  <a:cubicBezTo>
                    <a:pt x="1" y="3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80"/>
            <p:cNvSpPr>
              <a:spLocks/>
            </p:cNvSpPr>
            <p:nvPr/>
          </p:nvSpPr>
          <p:spPr bwMode="auto">
            <a:xfrm>
              <a:off x="6629821" y="4330700"/>
              <a:ext cx="124941" cy="14288"/>
            </a:xfrm>
            <a:custGeom>
              <a:avLst/>
              <a:gdLst>
                <a:gd name="T0" fmla="*/ 0 w 22"/>
                <a:gd name="T1" fmla="*/ 2 h 4"/>
                <a:gd name="T2" fmla="*/ 22 w 22"/>
                <a:gd name="T3" fmla="*/ 2 h 4"/>
                <a:gd name="T4" fmla="*/ 0 w 2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4">
                  <a:moveTo>
                    <a:pt x="0" y="2"/>
                  </a:moveTo>
                  <a:cubicBezTo>
                    <a:pt x="2" y="0"/>
                    <a:pt x="20" y="2"/>
                    <a:pt x="22" y="2"/>
                  </a:cubicBezTo>
                  <a:cubicBezTo>
                    <a:pt x="15" y="2"/>
                    <a:pt x="5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81"/>
            <p:cNvSpPr>
              <a:spLocks/>
            </p:cNvSpPr>
            <p:nvPr/>
          </p:nvSpPr>
          <p:spPr bwMode="auto">
            <a:xfrm>
              <a:off x="6646479" y="4318000"/>
              <a:ext cx="97177" cy="9525"/>
            </a:xfrm>
            <a:custGeom>
              <a:avLst/>
              <a:gdLst>
                <a:gd name="T0" fmla="*/ 2 w 17"/>
                <a:gd name="T1" fmla="*/ 1 h 3"/>
                <a:gd name="T2" fmla="*/ 15 w 17"/>
                <a:gd name="T3" fmla="*/ 2 h 3"/>
                <a:gd name="T4" fmla="*/ 2 w 1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">
                  <a:moveTo>
                    <a:pt x="2" y="1"/>
                  </a:moveTo>
                  <a:cubicBezTo>
                    <a:pt x="6" y="2"/>
                    <a:pt x="17" y="0"/>
                    <a:pt x="15" y="2"/>
                  </a:cubicBezTo>
                  <a:cubicBezTo>
                    <a:pt x="12" y="1"/>
                    <a:pt x="0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83"/>
            <p:cNvSpPr>
              <a:spLocks/>
            </p:cNvSpPr>
            <p:nvPr/>
          </p:nvSpPr>
          <p:spPr bwMode="auto">
            <a:xfrm>
              <a:off x="6452128" y="4318000"/>
              <a:ext cx="147153" cy="17463"/>
            </a:xfrm>
            <a:custGeom>
              <a:avLst/>
              <a:gdLst>
                <a:gd name="T0" fmla="*/ 0 w 26"/>
                <a:gd name="T1" fmla="*/ 3 h 5"/>
                <a:gd name="T2" fmla="*/ 26 w 26"/>
                <a:gd name="T3" fmla="*/ 3 h 5"/>
                <a:gd name="T4" fmla="*/ 0 w 26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5">
                  <a:moveTo>
                    <a:pt x="0" y="3"/>
                  </a:moveTo>
                  <a:cubicBezTo>
                    <a:pt x="10" y="2"/>
                    <a:pt x="17" y="0"/>
                    <a:pt x="26" y="3"/>
                  </a:cubicBezTo>
                  <a:cubicBezTo>
                    <a:pt x="20" y="3"/>
                    <a:pt x="7" y="5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85"/>
            <p:cNvSpPr>
              <a:spLocks/>
            </p:cNvSpPr>
            <p:nvPr/>
          </p:nvSpPr>
          <p:spPr bwMode="auto">
            <a:xfrm>
              <a:off x="6402152" y="4200525"/>
              <a:ext cx="80518" cy="12700"/>
            </a:xfrm>
            <a:custGeom>
              <a:avLst/>
              <a:gdLst>
                <a:gd name="T0" fmla="*/ 13 w 14"/>
                <a:gd name="T1" fmla="*/ 3 h 4"/>
                <a:gd name="T2" fmla="*/ 1 w 14"/>
                <a:gd name="T3" fmla="*/ 4 h 4"/>
                <a:gd name="T4" fmla="*/ 13 w 1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4">
                  <a:moveTo>
                    <a:pt x="13" y="3"/>
                  </a:moveTo>
                  <a:cubicBezTo>
                    <a:pt x="8" y="4"/>
                    <a:pt x="5" y="2"/>
                    <a:pt x="1" y="4"/>
                  </a:cubicBezTo>
                  <a:cubicBezTo>
                    <a:pt x="0" y="1"/>
                    <a:pt x="14" y="0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87"/>
            <p:cNvSpPr>
              <a:spLocks/>
            </p:cNvSpPr>
            <p:nvPr/>
          </p:nvSpPr>
          <p:spPr bwMode="auto">
            <a:xfrm>
              <a:off x="6304977" y="4252913"/>
              <a:ext cx="97177" cy="12700"/>
            </a:xfrm>
            <a:custGeom>
              <a:avLst/>
              <a:gdLst>
                <a:gd name="T0" fmla="*/ 15 w 17"/>
                <a:gd name="T1" fmla="*/ 2 h 4"/>
                <a:gd name="T2" fmla="*/ 3 w 17"/>
                <a:gd name="T3" fmla="*/ 2 h 4"/>
                <a:gd name="T4" fmla="*/ 15 w 17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4">
                  <a:moveTo>
                    <a:pt x="15" y="2"/>
                  </a:moveTo>
                  <a:cubicBezTo>
                    <a:pt x="12" y="2"/>
                    <a:pt x="0" y="4"/>
                    <a:pt x="3" y="2"/>
                  </a:cubicBezTo>
                  <a:cubicBezTo>
                    <a:pt x="6" y="2"/>
                    <a:pt x="17" y="0"/>
                    <a:pt x="1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88"/>
            <p:cNvSpPr>
              <a:spLocks/>
            </p:cNvSpPr>
            <p:nvPr/>
          </p:nvSpPr>
          <p:spPr bwMode="auto">
            <a:xfrm>
              <a:off x="6266107" y="4321175"/>
              <a:ext cx="113835" cy="23813"/>
            </a:xfrm>
            <a:custGeom>
              <a:avLst/>
              <a:gdLst>
                <a:gd name="T0" fmla="*/ 0 w 20"/>
                <a:gd name="T1" fmla="*/ 3 h 7"/>
                <a:gd name="T2" fmla="*/ 20 w 20"/>
                <a:gd name="T3" fmla="*/ 4 h 7"/>
                <a:gd name="T4" fmla="*/ 0 w 20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7">
                  <a:moveTo>
                    <a:pt x="0" y="3"/>
                  </a:moveTo>
                  <a:cubicBezTo>
                    <a:pt x="7" y="3"/>
                    <a:pt x="17" y="0"/>
                    <a:pt x="20" y="4"/>
                  </a:cubicBezTo>
                  <a:cubicBezTo>
                    <a:pt x="15" y="2"/>
                    <a:pt x="4" y="7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92"/>
            <p:cNvSpPr>
              <a:spLocks/>
            </p:cNvSpPr>
            <p:nvPr/>
          </p:nvSpPr>
          <p:spPr bwMode="auto">
            <a:xfrm>
              <a:off x="6157824" y="4327525"/>
              <a:ext cx="102730" cy="14288"/>
            </a:xfrm>
            <a:custGeom>
              <a:avLst/>
              <a:gdLst>
                <a:gd name="T0" fmla="*/ 0 w 18"/>
                <a:gd name="T1" fmla="*/ 3 h 4"/>
                <a:gd name="T2" fmla="*/ 18 w 18"/>
                <a:gd name="T3" fmla="*/ 2 h 4"/>
                <a:gd name="T4" fmla="*/ 0 w 18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4">
                  <a:moveTo>
                    <a:pt x="0" y="3"/>
                  </a:moveTo>
                  <a:cubicBezTo>
                    <a:pt x="1" y="0"/>
                    <a:pt x="15" y="1"/>
                    <a:pt x="18" y="2"/>
                  </a:cubicBezTo>
                  <a:cubicBezTo>
                    <a:pt x="12" y="4"/>
                    <a:pt x="8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93"/>
            <p:cNvSpPr>
              <a:spLocks/>
            </p:cNvSpPr>
            <p:nvPr/>
          </p:nvSpPr>
          <p:spPr bwMode="auto">
            <a:xfrm>
              <a:off x="6113401" y="4348163"/>
              <a:ext cx="88846" cy="9525"/>
            </a:xfrm>
            <a:custGeom>
              <a:avLst/>
              <a:gdLst>
                <a:gd name="T0" fmla="*/ 3 w 16"/>
                <a:gd name="T1" fmla="*/ 1 h 3"/>
                <a:gd name="T2" fmla="*/ 12 w 16"/>
                <a:gd name="T3" fmla="*/ 2 h 3"/>
                <a:gd name="T4" fmla="*/ 3 w 1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">
                  <a:moveTo>
                    <a:pt x="3" y="1"/>
                  </a:moveTo>
                  <a:cubicBezTo>
                    <a:pt x="6" y="2"/>
                    <a:pt x="16" y="0"/>
                    <a:pt x="12" y="2"/>
                  </a:cubicBezTo>
                  <a:cubicBezTo>
                    <a:pt x="10" y="2"/>
                    <a:pt x="0" y="3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94"/>
            <p:cNvSpPr>
              <a:spLocks/>
            </p:cNvSpPr>
            <p:nvPr/>
          </p:nvSpPr>
          <p:spPr bwMode="auto">
            <a:xfrm>
              <a:off x="5308230" y="4206875"/>
              <a:ext cx="844041" cy="25400"/>
            </a:xfrm>
            <a:custGeom>
              <a:avLst/>
              <a:gdLst>
                <a:gd name="T0" fmla="*/ 0 w 149"/>
                <a:gd name="T1" fmla="*/ 5 h 8"/>
                <a:gd name="T2" fmla="*/ 149 w 149"/>
                <a:gd name="T3" fmla="*/ 3 h 8"/>
                <a:gd name="T4" fmla="*/ 74 w 149"/>
                <a:gd name="T5" fmla="*/ 6 h 8"/>
                <a:gd name="T6" fmla="*/ 0 w 149"/>
                <a:gd name="T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8">
                  <a:moveTo>
                    <a:pt x="0" y="5"/>
                  </a:moveTo>
                  <a:cubicBezTo>
                    <a:pt x="45" y="6"/>
                    <a:pt x="109" y="0"/>
                    <a:pt x="149" y="3"/>
                  </a:cubicBezTo>
                  <a:cubicBezTo>
                    <a:pt x="126" y="5"/>
                    <a:pt x="100" y="6"/>
                    <a:pt x="74" y="6"/>
                  </a:cubicBezTo>
                  <a:cubicBezTo>
                    <a:pt x="51" y="7"/>
                    <a:pt x="26" y="8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95"/>
            <p:cNvSpPr>
              <a:spLocks/>
            </p:cNvSpPr>
            <p:nvPr/>
          </p:nvSpPr>
          <p:spPr bwMode="auto">
            <a:xfrm>
              <a:off x="5941261" y="4351338"/>
              <a:ext cx="172140" cy="15875"/>
            </a:xfrm>
            <a:custGeom>
              <a:avLst/>
              <a:gdLst>
                <a:gd name="T0" fmla="*/ 0 w 30"/>
                <a:gd name="T1" fmla="*/ 1 h 5"/>
                <a:gd name="T2" fmla="*/ 30 w 30"/>
                <a:gd name="T3" fmla="*/ 2 h 5"/>
                <a:gd name="T4" fmla="*/ 0 w 30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5">
                  <a:moveTo>
                    <a:pt x="0" y="1"/>
                  </a:moveTo>
                  <a:cubicBezTo>
                    <a:pt x="10" y="1"/>
                    <a:pt x="23" y="0"/>
                    <a:pt x="30" y="2"/>
                  </a:cubicBezTo>
                  <a:cubicBezTo>
                    <a:pt x="20" y="1"/>
                    <a:pt x="3" y="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96"/>
            <p:cNvSpPr>
              <a:spLocks/>
            </p:cNvSpPr>
            <p:nvPr/>
          </p:nvSpPr>
          <p:spPr bwMode="auto">
            <a:xfrm>
              <a:off x="5624746" y="4338638"/>
              <a:ext cx="169364" cy="9525"/>
            </a:xfrm>
            <a:custGeom>
              <a:avLst/>
              <a:gdLst>
                <a:gd name="T0" fmla="*/ 0 w 30"/>
                <a:gd name="T1" fmla="*/ 2 h 3"/>
                <a:gd name="T2" fmla="*/ 30 w 30"/>
                <a:gd name="T3" fmla="*/ 1 h 3"/>
                <a:gd name="T4" fmla="*/ 0 w 30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">
                  <a:moveTo>
                    <a:pt x="0" y="2"/>
                  </a:moveTo>
                  <a:cubicBezTo>
                    <a:pt x="12" y="0"/>
                    <a:pt x="18" y="0"/>
                    <a:pt x="30" y="1"/>
                  </a:cubicBezTo>
                  <a:cubicBezTo>
                    <a:pt x="21" y="3"/>
                    <a:pt x="14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00"/>
            <p:cNvSpPr>
              <a:spLocks/>
            </p:cNvSpPr>
            <p:nvPr/>
          </p:nvSpPr>
          <p:spPr bwMode="auto">
            <a:xfrm>
              <a:off x="5438724" y="4341813"/>
              <a:ext cx="116611" cy="12700"/>
            </a:xfrm>
            <a:custGeom>
              <a:avLst/>
              <a:gdLst>
                <a:gd name="T0" fmla="*/ 0 w 21"/>
                <a:gd name="T1" fmla="*/ 2 h 4"/>
                <a:gd name="T2" fmla="*/ 21 w 21"/>
                <a:gd name="T3" fmla="*/ 1 h 4"/>
                <a:gd name="T4" fmla="*/ 0 w 21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4">
                  <a:moveTo>
                    <a:pt x="0" y="2"/>
                  </a:moveTo>
                  <a:cubicBezTo>
                    <a:pt x="6" y="1"/>
                    <a:pt x="14" y="0"/>
                    <a:pt x="21" y="1"/>
                  </a:cubicBezTo>
                  <a:cubicBezTo>
                    <a:pt x="15" y="3"/>
                    <a:pt x="7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01"/>
            <p:cNvSpPr>
              <a:spLocks/>
            </p:cNvSpPr>
            <p:nvPr/>
          </p:nvSpPr>
          <p:spPr bwMode="auto">
            <a:xfrm>
              <a:off x="5466489" y="4179888"/>
              <a:ext cx="83293" cy="14288"/>
            </a:xfrm>
            <a:custGeom>
              <a:avLst/>
              <a:gdLst>
                <a:gd name="T0" fmla="*/ 12 w 15"/>
                <a:gd name="T1" fmla="*/ 2 h 4"/>
                <a:gd name="T2" fmla="*/ 2 w 15"/>
                <a:gd name="T3" fmla="*/ 4 h 4"/>
                <a:gd name="T4" fmla="*/ 12 w 15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4">
                  <a:moveTo>
                    <a:pt x="12" y="2"/>
                  </a:moveTo>
                  <a:cubicBezTo>
                    <a:pt x="8" y="3"/>
                    <a:pt x="4" y="2"/>
                    <a:pt x="2" y="4"/>
                  </a:cubicBezTo>
                  <a:cubicBezTo>
                    <a:pt x="0" y="0"/>
                    <a:pt x="15" y="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02"/>
            <p:cNvSpPr>
              <a:spLocks/>
            </p:cNvSpPr>
            <p:nvPr/>
          </p:nvSpPr>
          <p:spPr bwMode="auto">
            <a:xfrm>
              <a:off x="5283243" y="4338638"/>
              <a:ext cx="149928" cy="15875"/>
            </a:xfrm>
            <a:custGeom>
              <a:avLst/>
              <a:gdLst>
                <a:gd name="T0" fmla="*/ 26 w 26"/>
                <a:gd name="T1" fmla="*/ 4 h 5"/>
                <a:gd name="T2" fmla="*/ 0 w 26"/>
                <a:gd name="T3" fmla="*/ 3 h 5"/>
                <a:gd name="T4" fmla="*/ 26 w 26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16" y="5"/>
                    <a:pt x="10" y="4"/>
                    <a:pt x="0" y="3"/>
                  </a:cubicBezTo>
                  <a:cubicBezTo>
                    <a:pt x="8" y="2"/>
                    <a:pt x="24" y="0"/>
                    <a:pt x="2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03"/>
            <p:cNvSpPr>
              <a:spLocks/>
            </p:cNvSpPr>
            <p:nvPr/>
          </p:nvSpPr>
          <p:spPr bwMode="auto">
            <a:xfrm>
              <a:off x="5261032" y="4360863"/>
              <a:ext cx="141600" cy="9525"/>
            </a:xfrm>
            <a:custGeom>
              <a:avLst/>
              <a:gdLst>
                <a:gd name="T0" fmla="*/ 8 w 25"/>
                <a:gd name="T1" fmla="*/ 0 h 3"/>
                <a:gd name="T2" fmla="*/ 14 w 25"/>
                <a:gd name="T3" fmla="*/ 2 h 3"/>
                <a:gd name="T4" fmla="*/ 0 w 25"/>
                <a:gd name="T5" fmla="*/ 1 h 3"/>
                <a:gd name="T6" fmla="*/ 8 w 2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3">
                  <a:moveTo>
                    <a:pt x="8" y="0"/>
                  </a:moveTo>
                  <a:cubicBezTo>
                    <a:pt x="11" y="0"/>
                    <a:pt x="25" y="1"/>
                    <a:pt x="14" y="2"/>
                  </a:cubicBezTo>
                  <a:cubicBezTo>
                    <a:pt x="11" y="2"/>
                    <a:pt x="5" y="3"/>
                    <a:pt x="0" y="1"/>
                  </a:cubicBezTo>
                  <a:cubicBezTo>
                    <a:pt x="3" y="1"/>
                    <a:pt x="5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05"/>
            <p:cNvSpPr>
              <a:spLocks/>
            </p:cNvSpPr>
            <p:nvPr/>
          </p:nvSpPr>
          <p:spPr bwMode="auto">
            <a:xfrm>
              <a:off x="5199950" y="4219575"/>
              <a:ext cx="88846" cy="17463"/>
            </a:xfrm>
            <a:custGeom>
              <a:avLst/>
              <a:gdLst>
                <a:gd name="T0" fmla="*/ 0 w 16"/>
                <a:gd name="T1" fmla="*/ 3 h 5"/>
                <a:gd name="T2" fmla="*/ 16 w 16"/>
                <a:gd name="T3" fmla="*/ 3 h 5"/>
                <a:gd name="T4" fmla="*/ 0 w 16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5">
                  <a:moveTo>
                    <a:pt x="0" y="3"/>
                  </a:moveTo>
                  <a:cubicBezTo>
                    <a:pt x="2" y="2"/>
                    <a:pt x="12" y="0"/>
                    <a:pt x="16" y="3"/>
                  </a:cubicBezTo>
                  <a:cubicBezTo>
                    <a:pt x="11" y="3"/>
                    <a:pt x="3" y="5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5027810" y="4344988"/>
              <a:ext cx="136047" cy="12700"/>
            </a:xfrm>
            <a:custGeom>
              <a:avLst/>
              <a:gdLst>
                <a:gd name="T0" fmla="*/ 24 w 24"/>
                <a:gd name="T1" fmla="*/ 1 h 4"/>
                <a:gd name="T2" fmla="*/ 0 w 24"/>
                <a:gd name="T3" fmla="*/ 2 h 4"/>
                <a:gd name="T4" fmla="*/ 24 w 2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4">
                  <a:moveTo>
                    <a:pt x="24" y="1"/>
                  </a:moveTo>
                  <a:cubicBezTo>
                    <a:pt x="15" y="4"/>
                    <a:pt x="8" y="4"/>
                    <a:pt x="0" y="2"/>
                  </a:cubicBezTo>
                  <a:cubicBezTo>
                    <a:pt x="7" y="2"/>
                    <a:pt x="18" y="0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4433650" y="4222750"/>
              <a:ext cx="702443" cy="20638"/>
            </a:xfrm>
            <a:custGeom>
              <a:avLst/>
              <a:gdLst>
                <a:gd name="T0" fmla="*/ 0 w 124"/>
                <a:gd name="T1" fmla="*/ 0 h 6"/>
                <a:gd name="T2" fmla="*/ 123 w 124"/>
                <a:gd name="T3" fmla="*/ 1 h 6"/>
                <a:gd name="T4" fmla="*/ 123 w 124"/>
                <a:gd name="T5" fmla="*/ 3 h 6"/>
                <a:gd name="T6" fmla="*/ 22 w 124"/>
                <a:gd name="T7" fmla="*/ 3 h 6"/>
                <a:gd name="T8" fmla="*/ 0 w 12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6">
                  <a:moveTo>
                    <a:pt x="0" y="0"/>
                  </a:moveTo>
                  <a:cubicBezTo>
                    <a:pt x="43" y="0"/>
                    <a:pt x="80" y="0"/>
                    <a:pt x="123" y="1"/>
                  </a:cubicBezTo>
                  <a:cubicBezTo>
                    <a:pt x="124" y="1"/>
                    <a:pt x="124" y="3"/>
                    <a:pt x="123" y="3"/>
                  </a:cubicBezTo>
                  <a:cubicBezTo>
                    <a:pt x="90" y="3"/>
                    <a:pt x="53" y="3"/>
                    <a:pt x="22" y="3"/>
                  </a:cubicBezTo>
                  <a:cubicBezTo>
                    <a:pt x="15" y="3"/>
                    <a:pt x="5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4955622" y="4305300"/>
              <a:ext cx="49976" cy="9525"/>
            </a:xfrm>
            <a:custGeom>
              <a:avLst/>
              <a:gdLst>
                <a:gd name="T0" fmla="*/ 0 w 9"/>
                <a:gd name="T1" fmla="*/ 1 h 3"/>
                <a:gd name="T2" fmla="*/ 9 w 9"/>
                <a:gd name="T3" fmla="*/ 2 h 3"/>
                <a:gd name="T4" fmla="*/ 0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1"/>
                  </a:moveTo>
                  <a:cubicBezTo>
                    <a:pt x="4" y="1"/>
                    <a:pt x="8" y="0"/>
                    <a:pt x="9" y="2"/>
                  </a:cubicBezTo>
                  <a:cubicBezTo>
                    <a:pt x="5" y="2"/>
                    <a:pt x="1" y="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4902869" y="4256088"/>
              <a:ext cx="58306" cy="15875"/>
            </a:xfrm>
            <a:custGeom>
              <a:avLst/>
              <a:gdLst>
                <a:gd name="T0" fmla="*/ 0 w 10"/>
                <a:gd name="T1" fmla="*/ 2 h 5"/>
                <a:gd name="T2" fmla="*/ 9 w 10"/>
                <a:gd name="T3" fmla="*/ 3 h 5"/>
                <a:gd name="T4" fmla="*/ 0 w 10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0" y="2"/>
                  </a:moveTo>
                  <a:cubicBezTo>
                    <a:pt x="3" y="2"/>
                    <a:pt x="10" y="0"/>
                    <a:pt x="9" y="3"/>
                  </a:cubicBezTo>
                  <a:cubicBezTo>
                    <a:pt x="4" y="2"/>
                    <a:pt x="2" y="5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4814022" y="4489450"/>
              <a:ext cx="66635" cy="15875"/>
            </a:xfrm>
            <a:custGeom>
              <a:avLst/>
              <a:gdLst>
                <a:gd name="T0" fmla="*/ 0 w 12"/>
                <a:gd name="T1" fmla="*/ 1 h 5"/>
                <a:gd name="T2" fmla="*/ 12 w 12"/>
                <a:gd name="T3" fmla="*/ 2 h 5"/>
                <a:gd name="T4" fmla="*/ 0 w 12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5">
                  <a:moveTo>
                    <a:pt x="0" y="1"/>
                  </a:moveTo>
                  <a:cubicBezTo>
                    <a:pt x="5" y="0"/>
                    <a:pt x="9" y="1"/>
                    <a:pt x="12" y="2"/>
                  </a:cubicBezTo>
                  <a:cubicBezTo>
                    <a:pt x="8" y="1"/>
                    <a:pt x="0" y="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4575248" y="4271963"/>
              <a:ext cx="102730" cy="9525"/>
            </a:xfrm>
            <a:custGeom>
              <a:avLst/>
              <a:gdLst>
                <a:gd name="T0" fmla="*/ 18 w 18"/>
                <a:gd name="T1" fmla="*/ 1 h 3"/>
                <a:gd name="T2" fmla="*/ 0 w 18"/>
                <a:gd name="T3" fmla="*/ 0 h 3"/>
                <a:gd name="T4" fmla="*/ 18 w 1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3">
                  <a:moveTo>
                    <a:pt x="18" y="1"/>
                  </a:moveTo>
                  <a:cubicBezTo>
                    <a:pt x="11" y="2"/>
                    <a:pt x="4" y="3"/>
                    <a:pt x="0" y="0"/>
                  </a:cubicBezTo>
                  <a:cubicBezTo>
                    <a:pt x="5" y="1"/>
                    <a:pt x="17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939442" y="4471988"/>
              <a:ext cx="44423" cy="14288"/>
            </a:xfrm>
            <a:custGeom>
              <a:avLst/>
              <a:gdLst>
                <a:gd name="T0" fmla="*/ 0 w 8"/>
                <a:gd name="T1" fmla="*/ 1 h 4"/>
                <a:gd name="T2" fmla="*/ 8 w 8"/>
                <a:gd name="T3" fmla="*/ 2 h 4"/>
                <a:gd name="T4" fmla="*/ 0 w 8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0" y="1"/>
                  </a:moveTo>
                  <a:cubicBezTo>
                    <a:pt x="3" y="2"/>
                    <a:pt x="8" y="0"/>
                    <a:pt x="8" y="2"/>
                  </a:cubicBezTo>
                  <a:cubicBezTo>
                    <a:pt x="5" y="3"/>
                    <a:pt x="2" y="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336951" y="4430713"/>
              <a:ext cx="63859" cy="12700"/>
            </a:xfrm>
            <a:custGeom>
              <a:avLst/>
              <a:gdLst>
                <a:gd name="T0" fmla="*/ 0 w 11"/>
                <a:gd name="T1" fmla="*/ 0 h 4"/>
                <a:gd name="T2" fmla="*/ 11 w 11"/>
                <a:gd name="T3" fmla="*/ 1 h 4"/>
                <a:gd name="T4" fmla="*/ 0 w 1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">
                  <a:moveTo>
                    <a:pt x="0" y="0"/>
                  </a:moveTo>
                  <a:cubicBezTo>
                    <a:pt x="4" y="0"/>
                    <a:pt x="8" y="0"/>
                    <a:pt x="11" y="1"/>
                  </a:cubicBezTo>
                  <a:cubicBezTo>
                    <a:pt x="7" y="0"/>
                    <a:pt x="0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248105" y="4425950"/>
              <a:ext cx="88846" cy="14288"/>
            </a:xfrm>
            <a:custGeom>
              <a:avLst/>
              <a:gdLst>
                <a:gd name="T0" fmla="*/ 0 w 16"/>
                <a:gd name="T1" fmla="*/ 1 h 4"/>
                <a:gd name="T2" fmla="*/ 14 w 16"/>
                <a:gd name="T3" fmla="*/ 3 h 4"/>
                <a:gd name="T4" fmla="*/ 0 w 16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4">
                  <a:moveTo>
                    <a:pt x="0" y="1"/>
                  </a:moveTo>
                  <a:cubicBezTo>
                    <a:pt x="3" y="0"/>
                    <a:pt x="16" y="0"/>
                    <a:pt x="14" y="3"/>
                  </a:cubicBezTo>
                  <a:cubicBezTo>
                    <a:pt x="11" y="1"/>
                    <a:pt x="4" y="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2820531" y="4425950"/>
              <a:ext cx="410915" cy="20638"/>
            </a:xfrm>
            <a:custGeom>
              <a:avLst/>
              <a:gdLst>
                <a:gd name="T0" fmla="*/ 0 w 72"/>
                <a:gd name="T1" fmla="*/ 1 h 6"/>
                <a:gd name="T2" fmla="*/ 72 w 72"/>
                <a:gd name="T3" fmla="*/ 2 h 6"/>
                <a:gd name="T4" fmla="*/ 42 w 72"/>
                <a:gd name="T5" fmla="*/ 2 h 6"/>
                <a:gd name="T6" fmla="*/ 0 w 72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6">
                  <a:moveTo>
                    <a:pt x="0" y="1"/>
                  </a:moveTo>
                  <a:cubicBezTo>
                    <a:pt x="24" y="1"/>
                    <a:pt x="50" y="0"/>
                    <a:pt x="72" y="2"/>
                  </a:cubicBezTo>
                  <a:cubicBezTo>
                    <a:pt x="63" y="3"/>
                    <a:pt x="53" y="2"/>
                    <a:pt x="42" y="2"/>
                  </a:cubicBezTo>
                  <a:cubicBezTo>
                    <a:pt x="27" y="2"/>
                    <a:pt x="10" y="6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2748344" y="4425950"/>
              <a:ext cx="55529" cy="20638"/>
            </a:xfrm>
            <a:custGeom>
              <a:avLst/>
              <a:gdLst>
                <a:gd name="T0" fmla="*/ 10 w 10"/>
                <a:gd name="T1" fmla="*/ 4 h 6"/>
                <a:gd name="T2" fmla="*/ 2 w 10"/>
                <a:gd name="T3" fmla="*/ 3 h 6"/>
                <a:gd name="T4" fmla="*/ 3 w 10"/>
                <a:gd name="T5" fmla="*/ 2 h 6"/>
                <a:gd name="T6" fmla="*/ 0 w 10"/>
                <a:gd name="T7" fmla="*/ 2 h 6"/>
                <a:gd name="T8" fmla="*/ 10 w 10"/>
                <a:gd name="T9" fmla="*/ 2 h 6"/>
                <a:gd name="T10" fmla="*/ 10 w 10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10" y="4"/>
                  </a:moveTo>
                  <a:cubicBezTo>
                    <a:pt x="8" y="4"/>
                    <a:pt x="3" y="6"/>
                    <a:pt x="2" y="3"/>
                  </a:cubicBezTo>
                  <a:cubicBezTo>
                    <a:pt x="3" y="3"/>
                    <a:pt x="4" y="3"/>
                    <a:pt x="3" y="2"/>
                  </a:cubicBezTo>
                  <a:cubicBezTo>
                    <a:pt x="2" y="2"/>
                    <a:pt x="0" y="3"/>
                    <a:pt x="0" y="2"/>
                  </a:cubicBezTo>
                  <a:cubicBezTo>
                    <a:pt x="2" y="0"/>
                    <a:pt x="9" y="0"/>
                    <a:pt x="10" y="2"/>
                  </a:cubicBezTo>
                  <a:cubicBezTo>
                    <a:pt x="9" y="2"/>
                    <a:pt x="10" y="3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2531781" y="4286250"/>
              <a:ext cx="124941" cy="15875"/>
            </a:xfrm>
            <a:custGeom>
              <a:avLst/>
              <a:gdLst>
                <a:gd name="T0" fmla="*/ 0 w 22"/>
                <a:gd name="T1" fmla="*/ 2 h 5"/>
                <a:gd name="T2" fmla="*/ 22 w 22"/>
                <a:gd name="T3" fmla="*/ 2 h 5"/>
                <a:gd name="T4" fmla="*/ 0 w 22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5">
                  <a:moveTo>
                    <a:pt x="0" y="2"/>
                  </a:moveTo>
                  <a:cubicBezTo>
                    <a:pt x="7" y="1"/>
                    <a:pt x="18" y="0"/>
                    <a:pt x="22" y="2"/>
                  </a:cubicBezTo>
                  <a:cubicBezTo>
                    <a:pt x="11" y="2"/>
                    <a:pt x="8" y="5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20"/>
            <p:cNvSpPr>
              <a:spLocks/>
            </p:cNvSpPr>
            <p:nvPr/>
          </p:nvSpPr>
          <p:spPr bwMode="auto">
            <a:xfrm>
              <a:off x="2606746" y="4479925"/>
              <a:ext cx="49976" cy="9525"/>
            </a:xfrm>
            <a:custGeom>
              <a:avLst/>
              <a:gdLst>
                <a:gd name="T0" fmla="*/ 9 w 9"/>
                <a:gd name="T1" fmla="*/ 2 h 3"/>
                <a:gd name="T2" fmla="*/ 2 w 9"/>
                <a:gd name="T3" fmla="*/ 3 h 3"/>
                <a:gd name="T4" fmla="*/ 9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9" y="2"/>
                  </a:moveTo>
                  <a:cubicBezTo>
                    <a:pt x="8" y="3"/>
                    <a:pt x="5" y="3"/>
                    <a:pt x="2" y="3"/>
                  </a:cubicBezTo>
                  <a:cubicBezTo>
                    <a:pt x="0" y="0"/>
                    <a:pt x="9" y="0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27"/>
            <p:cNvSpPr>
              <a:spLocks/>
            </p:cNvSpPr>
            <p:nvPr/>
          </p:nvSpPr>
          <p:spPr bwMode="auto">
            <a:xfrm>
              <a:off x="9300765" y="4262438"/>
              <a:ext cx="222116" cy="15875"/>
            </a:xfrm>
            <a:custGeom>
              <a:avLst/>
              <a:gdLst>
                <a:gd name="T0" fmla="*/ 0 w 39"/>
                <a:gd name="T1" fmla="*/ 4 h 5"/>
                <a:gd name="T2" fmla="*/ 39 w 39"/>
                <a:gd name="T3" fmla="*/ 3 h 5"/>
                <a:gd name="T4" fmla="*/ 0 w 39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">
                  <a:moveTo>
                    <a:pt x="0" y="4"/>
                  </a:moveTo>
                  <a:cubicBezTo>
                    <a:pt x="10" y="2"/>
                    <a:pt x="31" y="0"/>
                    <a:pt x="39" y="3"/>
                  </a:cubicBezTo>
                  <a:cubicBezTo>
                    <a:pt x="28" y="3"/>
                    <a:pt x="7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28"/>
            <p:cNvSpPr>
              <a:spLocks/>
            </p:cNvSpPr>
            <p:nvPr/>
          </p:nvSpPr>
          <p:spPr bwMode="auto">
            <a:xfrm>
              <a:off x="9206366" y="4229100"/>
              <a:ext cx="191576" cy="14288"/>
            </a:xfrm>
            <a:custGeom>
              <a:avLst/>
              <a:gdLst>
                <a:gd name="T0" fmla="*/ 27 w 34"/>
                <a:gd name="T1" fmla="*/ 0 h 4"/>
                <a:gd name="T2" fmla="*/ 34 w 34"/>
                <a:gd name="T3" fmla="*/ 0 h 4"/>
                <a:gd name="T4" fmla="*/ 0 w 34"/>
                <a:gd name="T5" fmla="*/ 1 h 4"/>
                <a:gd name="T6" fmla="*/ 27 w 3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4">
                  <a:moveTo>
                    <a:pt x="27" y="0"/>
                  </a:moveTo>
                  <a:cubicBezTo>
                    <a:pt x="29" y="0"/>
                    <a:pt x="32" y="0"/>
                    <a:pt x="34" y="0"/>
                  </a:cubicBezTo>
                  <a:cubicBezTo>
                    <a:pt x="23" y="2"/>
                    <a:pt x="6" y="4"/>
                    <a:pt x="0" y="1"/>
                  </a:cubicBezTo>
                  <a:cubicBezTo>
                    <a:pt x="7" y="1"/>
                    <a:pt x="18" y="1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30"/>
            <p:cNvSpPr>
              <a:spLocks/>
            </p:cNvSpPr>
            <p:nvPr/>
          </p:nvSpPr>
          <p:spPr bwMode="auto">
            <a:xfrm>
              <a:off x="8523359" y="4292600"/>
              <a:ext cx="69412" cy="12700"/>
            </a:xfrm>
            <a:custGeom>
              <a:avLst/>
              <a:gdLst>
                <a:gd name="T0" fmla="*/ 0 w 12"/>
                <a:gd name="T1" fmla="*/ 2 h 4"/>
                <a:gd name="T2" fmla="*/ 12 w 12"/>
                <a:gd name="T3" fmla="*/ 3 h 4"/>
                <a:gd name="T4" fmla="*/ 0 w 12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0" y="2"/>
                  </a:moveTo>
                  <a:cubicBezTo>
                    <a:pt x="4" y="4"/>
                    <a:pt x="8" y="0"/>
                    <a:pt x="12" y="3"/>
                  </a:cubicBezTo>
                  <a:cubicBezTo>
                    <a:pt x="8" y="4"/>
                    <a:pt x="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3"/>
            <p:cNvSpPr>
              <a:spLocks/>
            </p:cNvSpPr>
            <p:nvPr/>
          </p:nvSpPr>
          <p:spPr bwMode="auto">
            <a:xfrm>
              <a:off x="8120775" y="4308475"/>
              <a:ext cx="74965" cy="15875"/>
            </a:xfrm>
            <a:custGeom>
              <a:avLst/>
              <a:gdLst>
                <a:gd name="T0" fmla="*/ 5 w 13"/>
                <a:gd name="T1" fmla="*/ 2 h 5"/>
                <a:gd name="T2" fmla="*/ 2 w 13"/>
                <a:gd name="T3" fmla="*/ 1 h 5"/>
                <a:gd name="T4" fmla="*/ 13 w 13"/>
                <a:gd name="T5" fmla="*/ 2 h 5"/>
                <a:gd name="T6" fmla="*/ 4 w 13"/>
                <a:gd name="T7" fmla="*/ 4 h 5"/>
                <a:gd name="T8" fmla="*/ 5 w 1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5" y="2"/>
                  </a:moveTo>
                  <a:cubicBezTo>
                    <a:pt x="3" y="2"/>
                    <a:pt x="0" y="2"/>
                    <a:pt x="2" y="1"/>
                  </a:cubicBezTo>
                  <a:cubicBezTo>
                    <a:pt x="5" y="2"/>
                    <a:pt x="12" y="0"/>
                    <a:pt x="13" y="2"/>
                  </a:cubicBezTo>
                  <a:cubicBezTo>
                    <a:pt x="8" y="2"/>
                    <a:pt x="7" y="5"/>
                    <a:pt x="4" y="4"/>
                  </a:cubicBezTo>
                  <a:cubicBezTo>
                    <a:pt x="4" y="4"/>
                    <a:pt x="5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35"/>
            <p:cNvSpPr>
              <a:spLocks/>
            </p:cNvSpPr>
            <p:nvPr/>
          </p:nvSpPr>
          <p:spPr bwMode="auto">
            <a:xfrm>
              <a:off x="7690424" y="4311650"/>
              <a:ext cx="347057" cy="33338"/>
            </a:xfrm>
            <a:custGeom>
              <a:avLst/>
              <a:gdLst>
                <a:gd name="T0" fmla="*/ 29 w 61"/>
                <a:gd name="T1" fmla="*/ 5 h 10"/>
                <a:gd name="T2" fmla="*/ 38 w 61"/>
                <a:gd name="T3" fmla="*/ 5 h 10"/>
                <a:gd name="T4" fmla="*/ 37 w 61"/>
                <a:gd name="T5" fmla="*/ 2 h 10"/>
                <a:gd name="T6" fmla="*/ 61 w 61"/>
                <a:gd name="T7" fmla="*/ 2 h 10"/>
                <a:gd name="T8" fmla="*/ 60 w 61"/>
                <a:gd name="T9" fmla="*/ 3 h 10"/>
                <a:gd name="T10" fmla="*/ 61 w 61"/>
                <a:gd name="T11" fmla="*/ 4 h 10"/>
                <a:gd name="T12" fmla="*/ 56 w 61"/>
                <a:gd name="T13" fmla="*/ 5 h 10"/>
                <a:gd name="T14" fmla="*/ 42 w 61"/>
                <a:gd name="T15" fmla="*/ 7 h 10"/>
                <a:gd name="T16" fmla="*/ 42 w 61"/>
                <a:gd name="T17" fmla="*/ 3 h 10"/>
                <a:gd name="T18" fmla="*/ 39 w 61"/>
                <a:gd name="T19" fmla="*/ 5 h 10"/>
                <a:gd name="T20" fmla="*/ 41 w 61"/>
                <a:gd name="T21" fmla="*/ 7 h 10"/>
                <a:gd name="T22" fmla="*/ 0 w 61"/>
                <a:gd name="T23" fmla="*/ 5 h 10"/>
                <a:gd name="T24" fmla="*/ 29 w 61"/>
                <a:gd name="T2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10">
                  <a:moveTo>
                    <a:pt x="29" y="5"/>
                  </a:moveTo>
                  <a:cubicBezTo>
                    <a:pt x="35" y="4"/>
                    <a:pt x="32" y="3"/>
                    <a:pt x="38" y="5"/>
                  </a:cubicBezTo>
                  <a:cubicBezTo>
                    <a:pt x="37" y="4"/>
                    <a:pt x="36" y="3"/>
                    <a:pt x="37" y="2"/>
                  </a:cubicBezTo>
                  <a:cubicBezTo>
                    <a:pt x="44" y="3"/>
                    <a:pt x="53" y="0"/>
                    <a:pt x="61" y="2"/>
                  </a:cubicBezTo>
                  <a:cubicBezTo>
                    <a:pt x="60" y="2"/>
                    <a:pt x="59" y="2"/>
                    <a:pt x="60" y="3"/>
                  </a:cubicBezTo>
                  <a:cubicBezTo>
                    <a:pt x="60" y="3"/>
                    <a:pt x="61" y="3"/>
                    <a:pt x="61" y="4"/>
                  </a:cubicBezTo>
                  <a:cubicBezTo>
                    <a:pt x="58" y="4"/>
                    <a:pt x="54" y="2"/>
                    <a:pt x="56" y="5"/>
                  </a:cubicBezTo>
                  <a:cubicBezTo>
                    <a:pt x="49" y="5"/>
                    <a:pt x="47" y="2"/>
                    <a:pt x="42" y="7"/>
                  </a:cubicBezTo>
                  <a:cubicBezTo>
                    <a:pt x="41" y="5"/>
                    <a:pt x="46" y="3"/>
                    <a:pt x="42" y="3"/>
                  </a:cubicBezTo>
                  <a:cubicBezTo>
                    <a:pt x="41" y="3"/>
                    <a:pt x="39" y="4"/>
                    <a:pt x="39" y="5"/>
                  </a:cubicBezTo>
                  <a:cubicBezTo>
                    <a:pt x="40" y="5"/>
                    <a:pt x="41" y="5"/>
                    <a:pt x="41" y="7"/>
                  </a:cubicBezTo>
                  <a:cubicBezTo>
                    <a:pt x="30" y="10"/>
                    <a:pt x="9" y="10"/>
                    <a:pt x="0" y="5"/>
                  </a:cubicBezTo>
                  <a:cubicBezTo>
                    <a:pt x="11" y="5"/>
                    <a:pt x="28" y="1"/>
                    <a:pt x="2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36"/>
            <p:cNvSpPr>
              <a:spLocks noEditPoints="1"/>
            </p:cNvSpPr>
            <p:nvPr/>
          </p:nvSpPr>
          <p:spPr bwMode="auto">
            <a:xfrm>
              <a:off x="2498463" y="4229100"/>
              <a:ext cx="5225279" cy="184150"/>
            </a:xfrm>
            <a:custGeom>
              <a:avLst/>
              <a:gdLst>
                <a:gd name="T0" fmla="*/ 48 w 921"/>
                <a:gd name="T1" fmla="*/ 20 h 56"/>
                <a:gd name="T2" fmla="*/ 31 w 921"/>
                <a:gd name="T3" fmla="*/ 23 h 56"/>
                <a:gd name="T4" fmla="*/ 5 w 921"/>
                <a:gd name="T5" fmla="*/ 31 h 56"/>
                <a:gd name="T6" fmla="*/ 2 w 921"/>
                <a:gd name="T7" fmla="*/ 43 h 56"/>
                <a:gd name="T8" fmla="*/ 148 w 921"/>
                <a:gd name="T9" fmla="*/ 51 h 56"/>
                <a:gd name="T10" fmla="*/ 166 w 921"/>
                <a:gd name="T11" fmla="*/ 53 h 56"/>
                <a:gd name="T12" fmla="*/ 344 w 921"/>
                <a:gd name="T13" fmla="*/ 53 h 56"/>
                <a:gd name="T14" fmla="*/ 644 w 921"/>
                <a:gd name="T15" fmla="*/ 49 h 56"/>
                <a:gd name="T16" fmla="*/ 783 w 921"/>
                <a:gd name="T17" fmla="*/ 41 h 56"/>
                <a:gd name="T18" fmla="*/ 826 w 921"/>
                <a:gd name="T19" fmla="*/ 39 h 56"/>
                <a:gd name="T20" fmla="*/ 645 w 921"/>
                <a:gd name="T21" fmla="*/ 45 h 56"/>
                <a:gd name="T22" fmla="*/ 287 w 921"/>
                <a:gd name="T23" fmla="*/ 44 h 56"/>
                <a:gd name="T24" fmla="*/ 406 w 921"/>
                <a:gd name="T25" fmla="*/ 42 h 56"/>
                <a:gd name="T26" fmla="*/ 386 w 921"/>
                <a:gd name="T27" fmla="*/ 37 h 56"/>
                <a:gd name="T28" fmla="*/ 373 w 921"/>
                <a:gd name="T29" fmla="*/ 41 h 56"/>
                <a:gd name="T30" fmla="*/ 349 w 921"/>
                <a:gd name="T31" fmla="*/ 41 h 56"/>
                <a:gd name="T32" fmla="*/ 193 w 921"/>
                <a:gd name="T33" fmla="*/ 38 h 56"/>
                <a:gd name="T34" fmla="*/ 115 w 921"/>
                <a:gd name="T35" fmla="*/ 37 h 56"/>
                <a:gd name="T36" fmla="*/ 264 w 921"/>
                <a:gd name="T37" fmla="*/ 29 h 56"/>
                <a:gd name="T38" fmla="*/ 281 w 921"/>
                <a:gd name="T39" fmla="*/ 25 h 56"/>
                <a:gd name="T40" fmla="*/ 314 w 921"/>
                <a:gd name="T41" fmla="*/ 31 h 56"/>
                <a:gd name="T42" fmla="*/ 296 w 921"/>
                <a:gd name="T43" fmla="*/ 27 h 56"/>
                <a:gd name="T44" fmla="*/ 329 w 921"/>
                <a:gd name="T45" fmla="*/ 23 h 56"/>
                <a:gd name="T46" fmla="*/ 377 w 921"/>
                <a:gd name="T47" fmla="*/ 19 h 56"/>
                <a:gd name="T48" fmla="*/ 530 w 921"/>
                <a:gd name="T49" fmla="*/ 20 h 56"/>
                <a:gd name="T50" fmla="*/ 921 w 921"/>
                <a:gd name="T51" fmla="*/ 0 h 56"/>
                <a:gd name="T52" fmla="*/ 618 w 921"/>
                <a:gd name="T53" fmla="*/ 11 h 56"/>
                <a:gd name="T54" fmla="*/ 525 w 921"/>
                <a:gd name="T55" fmla="*/ 16 h 56"/>
                <a:gd name="T56" fmla="*/ 495 w 921"/>
                <a:gd name="T57" fmla="*/ 13 h 56"/>
                <a:gd name="T58" fmla="*/ 447 w 921"/>
                <a:gd name="T59" fmla="*/ 16 h 56"/>
                <a:gd name="T60" fmla="*/ 427 w 921"/>
                <a:gd name="T61" fmla="*/ 14 h 56"/>
                <a:gd name="T62" fmla="*/ 391 w 921"/>
                <a:gd name="T63" fmla="*/ 13 h 56"/>
                <a:gd name="T64" fmla="*/ 347 w 921"/>
                <a:gd name="T65" fmla="*/ 16 h 56"/>
                <a:gd name="T66" fmla="*/ 341 w 921"/>
                <a:gd name="T67" fmla="*/ 13 h 56"/>
                <a:gd name="T68" fmla="*/ 329 w 921"/>
                <a:gd name="T69" fmla="*/ 16 h 56"/>
                <a:gd name="T70" fmla="*/ 318 w 921"/>
                <a:gd name="T71" fmla="*/ 13 h 56"/>
                <a:gd name="T72" fmla="*/ 296 w 921"/>
                <a:gd name="T73" fmla="*/ 15 h 56"/>
                <a:gd name="T74" fmla="*/ 278 w 921"/>
                <a:gd name="T75" fmla="*/ 12 h 56"/>
                <a:gd name="T76" fmla="*/ 29 w 921"/>
                <a:gd name="T77" fmla="*/ 17 h 56"/>
                <a:gd name="T78" fmla="*/ 33 w 921"/>
                <a:gd name="T79" fmla="*/ 22 h 56"/>
                <a:gd name="T80" fmla="*/ 180 w 921"/>
                <a:gd name="T81" fmla="*/ 42 h 56"/>
                <a:gd name="T82" fmla="*/ 135 w 921"/>
                <a:gd name="T83" fmla="*/ 41 h 56"/>
                <a:gd name="T84" fmla="*/ 135 w 921"/>
                <a:gd name="T85" fmla="*/ 41 h 56"/>
                <a:gd name="T86" fmla="*/ 233 w 921"/>
                <a:gd name="T87" fmla="*/ 28 h 56"/>
                <a:gd name="T88" fmla="*/ 233 w 921"/>
                <a:gd name="T89" fmla="*/ 2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21" h="56">
                  <a:moveTo>
                    <a:pt x="33" y="22"/>
                  </a:moveTo>
                  <a:cubicBezTo>
                    <a:pt x="38" y="22"/>
                    <a:pt x="41" y="20"/>
                    <a:pt x="48" y="20"/>
                  </a:cubicBezTo>
                  <a:cubicBezTo>
                    <a:pt x="47" y="26"/>
                    <a:pt x="34" y="23"/>
                    <a:pt x="30" y="25"/>
                  </a:cubicBezTo>
                  <a:cubicBezTo>
                    <a:pt x="29" y="24"/>
                    <a:pt x="30" y="23"/>
                    <a:pt x="31" y="23"/>
                  </a:cubicBezTo>
                  <a:cubicBezTo>
                    <a:pt x="28" y="22"/>
                    <a:pt x="19" y="22"/>
                    <a:pt x="21" y="27"/>
                  </a:cubicBezTo>
                  <a:cubicBezTo>
                    <a:pt x="13" y="28"/>
                    <a:pt x="7" y="26"/>
                    <a:pt x="5" y="31"/>
                  </a:cubicBezTo>
                  <a:cubicBezTo>
                    <a:pt x="6" y="35"/>
                    <a:pt x="12" y="35"/>
                    <a:pt x="17" y="36"/>
                  </a:cubicBezTo>
                  <a:cubicBezTo>
                    <a:pt x="13" y="39"/>
                    <a:pt x="2" y="37"/>
                    <a:pt x="2" y="43"/>
                  </a:cubicBezTo>
                  <a:cubicBezTo>
                    <a:pt x="8" y="39"/>
                    <a:pt x="0" y="50"/>
                    <a:pt x="6" y="53"/>
                  </a:cubicBezTo>
                  <a:cubicBezTo>
                    <a:pt x="53" y="52"/>
                    <a:pt x="107" y="51"/>
                    <a:pt x="148" y="51"/>
                  </a:cubicBezTo>
                  <a:cubicBezTo>
                    <a:pt x="147" y="53"/>
                    <a:pt x="146" y="51"/>
                    <a:pt x="144" y="51"/>
                  </a:cubicBezTo>
                  <a:cubicBezTo>
                    <a:pt x="146" y="56"/>
                    <a:pt x="164" y="45"/>
                    <a:pt x="166" y="53"/>
                  </a:cubicBezTo>
                  <a:cubicBezTo>
                    <a:pt x="214" y="49"/>
                    <a:pt x="290" y="55"/>
                    <a:pt x="343" y="52"/>
                  </a:cubicBezTo>
                  <a:cubicBezTo>
                    <a:pt x="345" y="51"/>
                    <a:pt x="346" y="53"/>
                    <a:pt x="344" y="53"/>
                  </a:cubicBezTo>
                  <a:cubicBezTo>
                    <a:pt x="408" y="53"/>
                    <a:pt x="479" y="52"/>
                    <a:pt x="540" y="51"/>
                  </a:cubicBezTo>
                  <a:cubicBezTo>
                    <a:pt x="572" y="50"/>
                    <a:pt x="612" y="52"/>
                    <a:pt x="644" y="49"/>
                  </a:cubicBezTo>
                  <a:cubicBezTo>
                    <a:pt x="652" y="48"/>
                    <a:pt x="659" y="44"/>
                    <a:pt x="660" y="48"/>
                  </a:cubicBezTo>
                  <a:cubicBezTo>
                    <a:pt x="705" y="44"/>
                    <a:pt x="740" y="44"/>
                    <a:pt x="783" y="41"/>
                  </a:cubicBezTo>
                  <a:cubicBezTo>
                    <a:pt x="783" y="40"/>
                    <a:pt x="781" y="41"/>
                    <a:pt x="781" y="40"/>
                  </a:cubicBezTo>
                  <a:cubicBezTo>
                    <a:pt x="803" y="43"/>
                    <a:pt x="807" y="38"/>
                    <a:pt x="826" y="39"/>
                  </a:cubicBezTo>
                  <a:cubicBezTo>
                    <a:pt x="827" y="36"/>
                    <a:pt x="821" y="39"/>
                    <a:pt x="823" y="36"/>
                  </a:cubicBezTo>
                  <a:cubicBezTo>
                    <a:pt x="754" y="39"/>
                    <a:pt x="702" y="43"/>
                    <a:pt x="645" y="45"/>
                  </a:cubicBezTo>
                  <a:cubicBezTo>
                    <a:pt x="527" y="49"/>
                    <a:pt x="400" y="49"/>
                    <a:pt x="290" y="46"/>
                  </a:cubicBezTo>
                  <a:cubicBezTo>
                    <a:pt x="288" y="46"/>
                    <a:pt x="288" y="44"/>
                    <a:pt x="287" y="44"/>
                  </a:cubicBezTo>
                  <a:cubicBezTo>
                    <a:pt x="260" y="44"/>
                    <a:pt x="232" y="42"/>
                    <a:pt x="206" y="41"/>
                  </a:cubicBezTo>
                  <a:cubicBezTo>
                    <a:pt x="275" y="39"/>
                    <a:pt x="332" y="44"/>
                    <a:pt x="406" y="42"/>
                  </a:cubicBezTo>
                  <a:cubicBezTo>
                    <a:pt x="400" y="39"/>
                    <a:pt x="385" y="42"/>
                    <a:pt x="378" y="40"/>
                  </a:cubicBezTo>
                  <a:cubicBezTo>
                    <a:pt x="379" y="36"/>
                    <a:pt x="383" y="40"/>
                    <a:pt x="386" y="37"/>
                  </a:cubicBezTo>
                  <a:cubicBezTo>
                    <a:pt x="384" y="35"/>
                    <a:pt x="377" y="37"/>
                    <a:pt x="373" y="37"/>
                  </a:cubicBezTo>
                  <a:cubicBezTo>
                    <a:pt x="373" y="38"/>
                    <a:pt x="373" y="40"/>
                    <a:pt x="373" y="41"/>
                  </a:cubicBezTo>
                  <a:cubicBezTo>
                    <a:pt x="366" y="40"/>
                    <a:pt x="358" y="40"/>
                    <a:pt x="352" y="38"/>
                  </a:cubicBezTo>
                  <a:cubicBezTo>
                    <a:pt x="348" y="37"/>
                    <a:pt x="351" y="41"/>
                    <a:pt x="349" y="41"/>
                  </a:cubicBezTo>
                  <a:cubicBezTo>
                    <a:pt x="316" y="39"/>
                    <a:pt x="277" y="42"/>
                    <a:pt x="246" y="36"/>
                  </a:cubicBezTo>
                  <a:cubicBezTo>
                    <a:pt x="235" y="40"/>
                    <a:pt x="210" y="36"/>
                    <a:pt x="193" y="38"/>
                  </a:cubicBezTo>
                  <a:cubicBezTo>
                    <a:pt x="169" y="39"/>
                    <a:pt x="140" y="35"/>
                    <a:pt x="122" y="35"/>
                  </a:cubicBezTo>
                  <a:cubicBezTo>
                    <a:pt x="122" y="35"/>
                    <a:pt x="117" y="37"/>
                    <a:pt x="115" y="37"/>
                  </a:cubicBezTo>
                  <a:cubicBezTo>
                    <a:pt x="106" y="38"/>
                    <a:pt x="96" y="36"/>
                    <a:pt x="89" y="35"/>
                  </a:cubicBezTo>
                  <a:cubicBezTo>
                    <a:pt x="145" y="28"/>
                    <a:pt x="219" y="35"/>
                    <a:pt x="264" y="29"/>
                  </a:cubicBezTo>
                  <a:cubicBezTo>
                    <a:pt x="253" y="29"/>
                    <a:pt x="246" y="29"/>
                    <a:pt x="241" y="26"/>
                  </a:cubicBezTo>
                  <a:cubicBezTo>
                    <a:pt x="256" y="28"/>
                    <a:pt x="258" y="23"/>
                    <a:pt x="281" y="25"/>
                  </a:cubicBezTo>
                  <a:cubicBezTo>
                    <a:pt x="285" y="27"/>
                    <a:pt x="277" y="30"/>
                    <a:pt x="280" y="31"/>
                  </a:cubicBezTo>
                  <a:cubicBezTo>
                    <a:pt x="292" y="30"/>
                    <a:pt x="301" y="33"/>
                    <a:pt x="314" y="31"/>
                  </a:cubicBezTo>
                  <a:cubicBezTo>
                    <a:pt x="307" y="29"/>
                    <a:pt x="299" y="28"/>
                    <a:pt x="291" y="28"/>
                  </a:cubicBezTo>
                  <a:cubicBezTo>
                    <a:pt x="290" y="26"/>
                    <a:pt x="295" y="28"/>
                    <a:pt x="296" y="27"/>
                  </a:cubicBezTo>
                  <a:cubicBezTo>
                    <a:pt x="282" y="23"/>
                    <a:pt x="315" y="25"/>
                    <a:pt x="319" y="25"/>
                  </a:cubicBezTo>
                  <a:cubicBezTo>
                    <a:pt x="323" y="25"/>
                    <a:pt x="327" y="23"/>
                    <a:pt x="329" y="23"/>
                  </a:cubicBezTo>
                  <a:cubicBezTo>
                    <a:pt x="339" y="22"/>
                    <a:pt x="361" y="22"/>
                    <a:pt x="372" y="23"/>
                  </a:cubicBezTo>
                  <a:cubicBezTo>
                    <a:pt x="372" y="20"/>
                    <a:pt x="375" y="20"/>
                    <a:pt x="377" y="19"/>
                  </a:cubicBezTo>
                  <a:cubicBezTo>
                    <a:pt x="381" y="19"/>
                    <a:pt x="384" y="21"/>
                    <a:pt x="388" y="22"/>
                  </a:cubicBezTo>
                  <a:cubicBezTo>
                    <a:pt x="433" y="19"/>
                    <a:pt x="486" y="18"/>
                    <a:pt x="530" y="20"/>
                  </a:cubicBezTo>
                  <a:cubicBezTo>
                    <a:pt x="530" y="19"/>
                    <a:pt x="529" y="19"/>
                    <a:pt x="530" y="18"/>
                  </a:cubicBezTo>
                  <a:cubicBezTo>
                    <a:pt x="648" y="16"/>
                    <a:pt x="801" y="9"/>
                    <a:pt x="921" y="0"/>
                  </a:cubicBezTo>
                  <a:cubicBezTo>
                    <a:pt x="823" y="2"/>
                    <a:pt x="728" y="10"/>
                    <a:pt x="635" y="13"/>
                  </a:cubicBezTo>
                  <a:cubicBezTo>
                    <a:pt x="631" y="10"/>
                    <a:pt x="625" y="10"/>
                    <a:pt x="618" y="11"/>
                  </a:cubicBezTo>
                  <a:cubicBezTo>
                    <a:pt x="621" y="12"/>
                    <a:pt x="628" y="11"/>
                    <a:pt x="632" y="12"/>
                  </a:cubicBezTo>
                  <a:cubicBezTo>
                    <a:pt x="603" y="14"/>
                    <a:pt x="556" y="14"/>
                    <a:pt x="525" y="16"/>
                  </a:cubicBezTo>
                  <a:cubicBezTo>
                    <a:pt x="521" y="16"/>
                    <a:pt x="528" y="12"/>
                    <a:pt x="524" y="13"/>
                  </a:cubicBezTo>
                  <a:cubicBezTo>
                    <a:pt x="511" y="14"/>
                    <a:pt x="505" y="13"/>
                    <a:pt x="495" y="13"/>
                  </a:cubicBezTo>
                  <a:cubicBezTo>
                    <a:pt x="499" y="15"/>
                    <a:pt x="505" y="15"/>
                    <a:pt x="511" y="14"/>
                  </a:cubicBezTo>
                  <a:cubicBezTo>
                    <a:pt x="489" y="17"/>
                    <a:pt x="467" y="17"/>
                    <a:pt x="447" y="16"/>
                  </a:cubicBezTo>
                  <a:cubicBezTo>
                    <a:pt x="445" y="14"/>
                    <a:pt x="443" y="13"/>
                    <a:pt x="432" y="14"/>
                  </a:cubicBezTo>
                  <a:cubicBezTo>
                    <a:pt x="431" y="14"/>
                    <a:pt x="427" y="14"/>
                    <a:pt x="427" y="14"/>
                  </a:cubicBezTo>
                  <a:cubicBezTo>
                    <a:pt x="426" y="15"/>
                    <a:pt x="424" y="17"/>
                    <a:pt x="418" y="16"/>
                  </a:cubicBezTo>
                  <a:cubicBezTo>
                    <a:pt x="420" y="12"/>
                    <a:pt x="400" y="14"/>
                    <a:pt x="391" y="13"/>
                  </a:cubicBezTo>
                  <a:cubicBezTo>
                    <a:pt x="391" y="14"/>
                    <a:pt x="393" y="14"/>
                    <a:pt x="393" y="15"/>
                  </a:cubicBezTo>
                  <a:cubicBezTo>
                    <a:pt x="378" y="16"/>
                    <a:pt x="363" y="17"/>
                    <a:pt x="347" y="16"/>
                  </a:cubicBezTo>
                  <a:cubicBezTo>
                    <a:pt x="349" y="14"/>
                    <a:pt x="356" y="15"/>
                    <a:pt x="358" y="14"/>
                  </a:cubicBezTo>
                  <a:cubicBezTo>
                    <a:pt x="354" y="11"/>
                    <a:pt x="345" y="15"/>
                    <a:pt x="341" y="13"/>
                  </a:cubicBezTo>
                  <a:cubicBezTo>
                    <a:pt x="341" y="15"/>
                    <a:pt x="346" y="13"/>
                    <a:pt x="346" y="15"/>
                  </a:cubicBezTo>
                  <a:cubicBezTo>
                    <a:pt x="340" y="17"/>
                    <a:pt x="336" y="16"/>
                    <a:pt x="329" y="16"/>
                  </a:cubicBezTo>
                  <a:cubicBezTo>
                    <a:pt x="334" y="13"/>
                    <a:pt x="325" y="10"/>
                    <a:pt x="332" y="10"/>
                  </a:cubicBezTo>
                  <a:cubicBezTo>
                    <a:pt x="326" y="8"/>
                    <a:pt x="321" y="9"/>
                    <a:pt x="318" y="13"/>
                  </a:cubicBezTo>
                  <a:cubicBezTo>
                    <a:pt x="319" y="15"/>
                    <a:pt x="323" y="14"/>
                    <a:pt x="327" y="14"/>
                  </a:cubicBezTo>
                  <a:cubicBezTo>
                    <a:pt x="318" y="17"/>
                    <a:pt x="308" y="16"/>
                    <a:pt x="296" y="15"/>
                  </a:cubicBezTo>
                  <a:cubicBezTo>
                    <a:pt x="297" y="12"/>
                    <a:pt x="302" y="14"/>
                    <a:pt x="305" y="13"/>
                  </a:cubicBezTo>
                  <a:cubicBezTo>
                    <a:pt x="298" y="11"/>
                    <a:pt x="289" y="12"/>
                    <a:pt x="278" y="12"/>
                  </a:cubicBezTo>
                  <a:cubicBezTo>
                    <a:pt x="277" y="11"/>
                    <a:pt x="281" y="10"/>
                    <a:pt x="277" y="8"/>
                  </a:cubicBezTo>
                  <a:cubicBezTo>
                    <a:pt x="194" y="2"/>
                    <a:pt x="109" y="12"/>
                    <a:pt x="29" y="17"/>
                  </a:cubicBezTo>
                  <a:cubicBezTo>
                    <a:pt x="28" y="21"/>
                    <a:pt x="34" y="18"/>
                    <a:pt x="36" y="19"/>
                  </a:cubicBezTo>
                  <a:cubicBezTo>
                    <a:pt x="37" y="21"/>
                    <a:pt x="31" y="18"/>
                    <a:pt x="33" y="22"/>
                  </a:cubicBezTo>
                  <a:close/>
                  <a:moveTo>
                    <a:pt x="162" y="41"/>
                  </a:moveTo>
                  <a:cubicBezTo>
                    <a:pt x="168" y="40"/>
                    <a:pt x="177" y="38"/>
                    <a:pt x="180" y="42"/>
                  </a:cubicBezTo>
                  <a:cubicBezTo>
                    <a:pt x="174" y="42"/>
                    <a:pt x="165" y="44"/>
                    <a:pt x="162" y="41"/>
                  </a:cubicBezTo>
                  <a:close/>
                  <a:moveTo>
                    <a:pt x="135" y="41"/>
                  </a:moveTo>
                  <a:cubicBezTo>
                    <a:pt x="148" y="41"/>
                    <a:pt x="152" y="40"/>
                    <a:pt x="161" y="42"/>
                  </a:cubicBezTo>
                  <a:cubicBezTo>
                    <a:pt x="152" y="42"/>
                    <a:pt x="141" y="44"/>
                    <a:pt x="135" y="41"/>
                  </a:cubicBezTo>
                  <a:close/>
                  <a:moveTo>
                    <a:pt x="233" y="25"/>
                  </a:moveTo>
                  <a:cubicBezTo>
                    <a:pt x="233" y="26"/>
                    <a:pt x="233" y="27"/>
                    <a:pt x="233" y="28"/>
                  </a:cubicBezTo>
                  <a:cubicBezTo>
                    <a:pt x="225" y="30"/>
                    <a:pt x="216" y="27"/>
                    <a:pt x="208" y="25"/>
                  </a:cubicBezTo>
                  <a:cubicBezTo>
                    <a:pt x="218" y="23"/>
                    <a:pt x="225" y="26"/>
                    <a:pt x="23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37"/>
            <p:cNvSpPr>
              <a:spLocks/>
            </p:cNvSpPr>
            <p:nvPr/>
          </p:nvSpPr>
          <p:spPr bwMode="auto">
            <a:xfrm>
              <a:off x="4922305" y="4271963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38"/>
            <p:cNvSpPr>
              <a:spLocks/>
            </p:cNvSpPr>
            <p:nvPr/>
          </p:nvSpPr>
          <p:spPr bwMode="auto">
            <a:xfrm>
              <a:off x="7609908" y="4324350"/>
              <a:ext cx="52753" cy="14288"/>
            </a:xfrm>
            <a:custGeom>
              <a:avLst/>
              <a:gdLst>
                <a:gd name="T0" fmla="*/ 9 w 9"/>
                <a:gd name="T1" fmla="*/ 2 h 4"/>
                <a:gd name="T2" fmla="*/ 6 w 9"/>
                <a:gd name="T3" fmla="*/ 3 h 4"/>
                <a:gd name="T4" fmla="*/ 6 w 9"/>
                <a:gd name="T5" fmla="*/ 4 h 4"/>
                <a:gd name="T6" fmla="*/ 0 w 9"/>
                <a:gd name="T7" fmla="*/ 4 h 4"/>
                <a:gd name="T8" fmla="*/ 0 w 9"/>
                <a:gd name="T9" fmla="*/ 1 h 4"/>
                <a:gd name="T10" fmla="*/ 9 w 9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">
                  <a:moveTo>
                    <a:pt x="9" y="2"/>
                  </a:moveTo>
                  <a:cubicBezTo>
                    <a:pt x="8" y="2"/>
                    <a:pt x="6" y="2"/>
                    <a:pt x="6" y="3"/>
                  </a:cubicBezTo>
                  <a:cubicBezTo>
                    <a:pt x="7" y="3"/>
                    <a:pt x="7" y="4"/>
                    <a:pt x="6" y="4"/>
                  </a:cubicBezTo>
                  <a:cubicBezTo>
                    <a:pt x="4" y="3"/>
                    <a:pt x="4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4" y="3"/>
                    <a:pt x="6" y="0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39"/>
            <p:cNvSpPr>
              <a:spLocks/>
            </p:cNvSpPr>
            <p:nvPr/>
          </p:nvSpPr>
          <p:spPr bwMode="auto">
            <a:xfrm>
              <a:off x="7207322" y="4298950"/>
              <a:ext cx="130494" cy="12700"/>
            </a:xfrm>
            <a:custGeom>
              <a:avLst/>
              <a:gdLst>
                <a:gd name="T0" fmla="*/ 23 w 23"/>
                <a:gd name="T1" fmla="*/ 2 h 4"/>
                <a:gd name="T2" fmla="*/ 2 w 23"/>
                <a:gd name="T3" fmla="*/ 2 h 4"/>
                <a:gd name="T4" fmla="*/ 23 w 2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4">
                  <a:moveTo>
                    <a:pt x="23" y="2"/>
                  </a:moveTo>
                  <a:cubicBezTo>
                    <a:pt x="17" y="4"/>
                    <a:pt x="0" y="4"/>
                    <a:pt x="2" y="2"/>
                  </a:cubicBezTo>
                  <a:cubicBezTo>
                    <a:pt x="5" y="2"/>
                    <a:pt x="20" y="0"/>
                    <a:pt x="2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40"/>
            <p:cNvSpPr>
              <a:spLocks/>
            </p:cNvSpPr>
            <p:nvPr/>
          </p:nvSpPr>
          <p:spPr bwMode="auto">
            <a:xfrm>
              <a:off x="7223981" y="4344988"/>
              <a:ext cx="63859" cy="15875"/>
            </a:xfrm>
            <a:custGeom>
              <a:avLst/>
              <a:gdLst>
                <a:gd name="T0" fmla="*/ 4 w 11"/>
                <a:gd name="T1" fmla="*/ 2 h 5"/>
                <a:gd name="T2" fmla="*/ 9 w 11"/>
                <a:gd name="T3" fmla="*/ 2 h 5"/>
                <a:gd name="T4" fmla="*/ 8 w 11"/>
                <a:gd name="T5" fmla="*/ 0 h 5"/>
                <a:gd name="T6" fmla="*/ 11 w 11"/>
                <a:gd name="T7" fmla="*/ 4 h 5"/>
                <a:gd name="T8" fmla="*/ 4 w 11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4" y="2"/>
                  </a:moveTo>
                  <a:cubicBezTo>
                    <a:pt x="3" y="4"/>
                    <a:pt x="9" y="3"/>
                    <a:pt x="9" y="2"/>
                  </a:cubicBezTo>
                  <a:cubicBezTo>
                    <a:pt x="7" y="2"/>
                    <a:pt x="7" y="0"/>
                    <a:pt x="8" y="0"/>
                  </a:cubicBezTo>
                  <a:cubicBezTo>
                    <a:pt x="8" y="3"/>
                    <a:pt x="11" y="2"/>
                    <a:pt x="11" y="4"/>
                  </a:cubicBezTo>
                  <a:cubicBezTo>
                    <a:pt x="8" y="4"/>
                    <a:pt x="0" y="5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44"/>
            <p:cNvSpPr>
              <a:spLocks/>
            </p:cNvSpPr>
            <p:nvPr/>
          </p:nvSpPr>
          <p:spPr bwMode="auto">
            <a:xfrm>
              <a:off x="6157824" y="4194175"/>
              <a:ext cx="238775" cy="28575"/>
            </a:xfrm>
            <a:custGeom>
              <a:avLst/>
              <a:gdLst>
                <a:gd name="T0" fmla="*/ 0 w 42"/>
                <a:gd name="T1" fmla="*/ 6 h 9"/>
                <a:gd name="T2" fmla="*/ 34 w 42"/>
                <a:gd name="T3" fmla="*/ 5 h 9"/>
                <a:gd name="T4" fmla="*/ 42 w 42"/>
                <a:gd name="T5" fmla="*/ 6 h 9"/>
                <a:gd name="T6" fmla="*/ 0 w 42"/>
                <a:gd name="T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">
                  <a:moveTo>
                    <a:pt x="0" y="6"/>
                  </a:moveTo>
                  <a:cubicBezTo>
                    <a:pt x="8" y="3"/>
                    <a:pt x="23" y="5"/>
                    <a:pt x="34" y="5"/>
                  </a:cubicBezTo>
                  <a:cubicBezTo>
                    <a:pt x="36" y="5"/>
                    <a:pt x="42" y="0"/>
                    <a:pt x="42" y="6"/>
                  </a:cubicBezTo>
                  <a:cubicBezTo>
                    <a:pt x="29" y="6"/>
                    <a:pt x="4" y="9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45"/>
            <p:cNvSpPr>
              <a:spLocks/>
            </p:cNvSpPr>
            <p:nvPr/>
          </p:nvSpPr>
          <p:spPr bwMode="auto">
            <a:xfrm>
              <a:off x="5907944" y="4330700"/>
              <a:ext cx="97177" cy="14288"/>
            </a:xfrm>
            <a:custGeom>
              <a:avLst/>
              <a:gdLst>
                <a:gd name="T0" fmla="*/ 3 w 17"/>
                <a:gd name="T1" fmla="*/ 2 h 4"/>
                <a:gd name="T2" fmla="*/ 17 w 17"/>
                <a:gd name="T3" fmla="*/ 3 h 4"/>
                <a:gd name="T4" fmla="*/ 3 w 17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4">
                  <a:moveTo>
                    <a:pt x="3" y="2"/>
                  </a:moveTo>
                  <a:cubicBezTo>
                    <a:pt x="4" y="2"/>
                    <a:pt x="14" y="0"/>
                    <a:pt x="17" y="3"/>
                  </a:cubicBezTo>
                  <a:cubicBezTo>
                    <a:pt x="15" y="4"/>
                    <a:pt x="0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46"/>
            <p:cNvSpPr>
              <a:spLocks/>
            </p:cNvSpPr>
            <p:nvPr/>
          </p:nvSpPr>
          <p:spPr bwMode="auto">
            <a:xfrm>
              <a:off x="5466489" y="4357688"/>
              <a:ext cx="397033" cy="9525"/>
            </a:xfrm>
            <a:custGeom>
              <a:avLst/>
              <a:gdLst>
                <a:gd name="T0" fmla="*/ 70 w 70"/>
                <a:gd name="T1" fmla="*/ 1 h 3"/>
                <a:gd name="T2" fmla="*/ 0 w 70"/>
                <a:gd name="T3" fmla="*/ 2 h 3"/>
                <a:gd name="T4" fmla="*/ 70 w 70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0" h="3">
                  <a:moveTo>
                    <a:pt x="70" y="1"/>
                  </a:moveTo>
                  <a:cubicBezTo>
                    <a:pt x="40" y="2"/>
                    <a:pt x="28" y="3"/>
                    <a:pt x="0" y="2"/>
                  </a:cubicBezTo>
                  <a:cubicBezTo>
                    <a:pt x="22" y="1"/>
                    <a:pt x="51" y="0"/>
                    <a:pt x="7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8"/>
            <p:cNvSpPr>
              <a:spLocks/>
            </p:cNvSpPr>
            <p:nvPr/>
          </p:nvSpPr>
          <p:spPr bwMode="auto">
            <a:xfrm>
              <a:off x="4808469" y="4354513"/>
              <a:ext cx="435904" cy="15875"/>
            </a:xfrm>
            <a:custGeom>
              <a:avLst/>
              <a:gdLst>
                <a:gd name="T0" fmla="*/ 14 w 77"/>
                <a:gd name="T1" fmla="*/ 0 h 5"/>
                <a:gd name="T2" fmla="*/ 21 w 77"/>
                <a:gd name="T3" fmla="*/ 3 h 5"/>
                <a:gd name="T4" fmla="*/ 62 w 77"/>
                <a:gd name="T5" fmla="*/ 3 h 5"/>
                <a:gd name="T6" fmla="*/ 53 w 77"/>
                <a:gd name="T7" fmla="*/ 5 h 5"/>
                <a:gd name="T8" fmla="*/ 0 w 77"/>
                <a:gd name="T9" fmla="*/ 3 h 5"/>
                <a:gd name="T10" fmla="*/ 14 w 77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5">
                  <a:moveTo>
                    <a:pt x="14" y="0"/>
                  </a:moveTo>
                  <a:cubicBezTo>
                    <a:pt x="16" y="2"/>
                    <a:pt x="18" y="3"/>
                    <a:pt x="21" y="3"/>
                  </a:cubicBezTo>
                  <a:cubicBezTo>
                    <a:pt x="35" y="3"/>
                    <a:pt x="47" y="3"/>
                    <a:pt x="62" y="3"/>
                  </a:cubicBezTo>
                  <a:cubicBezTo>
                    <a:pt x="77" y="4"/>
                    <a:pt x="56" y="5"/>
                    <a:pt x="53" y="5"/>
                  </a:cubicBezTo>
                  <a:cubicBezTo>
                    <a:pt x="41" y="5"/>
                    <a:pt x="12" y="5"/>
                    <a:pt x="0" y="3"/>
                  </a:cubicBezTo>
                  <a:cubicBezTo>
                    <a:pt x="8" y="3"/>
                    <a:pt x="12" y="5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49"/>
            <p:cNvSpPr>
              <a:spLocks/>
            </p:cNvSpPr>
            <p:nvPr/>
          </p:nvSpPr>
          <p:spPr bwMode="auto">
            <a:xfrm>
              <a:off x="4466967" y="4479925"/>
              <a:ext cx="63859" cy="19050"/>
            </a:xfrm>
            <a:custGeom>
              <a:avLst/>
              <a:gdLst>
                <a:gd name="T0" fmla="*/ 8 w 11"/>
                <a:gd name="T1" fmla="*/ 3 h 6"/>
                <a:gd name="T2" fmla="*/ 7 w 11"/>
                <a:gd name="T3" fmla="*/ 4 h 6"/>
                <a:gd name="T4" fmla="*/ 9 w 11"/>
                <a:gd name="T5" fmla="*/ 5 h 6"/>
                <a:gd name="T6" fmla="*/ 3 w 11"/>
                <a:gd name="T7" fmla="*/ 2 h 6"/>
                <a:gd name="T8" fmla="*/ 8 w 11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8" y="3"/>
                  </a:moveTo>
                  <a:cubicBezTo>
                    <a:pt x="7" y="3"/>
                    <a:pt x="7" y="3"/>
                    <a:pt x="7" y="4"/>
                  </a:cubicBezTo>
                  <a:cubicBezTo>
                    <a:pt x="8" y="4"/>
                    <a:pt x="9" y="4"/>
                    <a:pt x="9" y="5"/>
                  </a:cubicBezTo>
                  <a:cubicBezTo>
                    <a:pt x="6" y="6"/>
                    <a:pt x="0" y="4"/>
                    <a:pt x="3" y="2"/>
                  </a:cubicBezTo>
                  <a:cubicBezTo>
                    <a:pt x="4" y="5"/>
                    <a:pt x="11" y="0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50"/>
            <p:cNvSpPr>
              <a:spLocks/>
            </p:cNvSpPr>
            <p:nvPr/>
          </p:nvSpPr>
          <p:spPr bwMode="auto">
            <a:xfrm>
              <a:off x="3770077" y="4475163"/>
              <a:ext cx="169364" cy="14288"/>
            </a:xfrm>
            <a:custGeom>
              <a:avLst/>
              <a:gdLst>
                <a:gd name="T0" fmla="*/ 0 w 30"/>
                <a:gd name="T1" fmla="*/ 2 h 4"/>
                <a:gd name="T2" fmla="*/ 30 w 30"/>
                <a:gd name="T3" fmla="*/ 4 h 4"/>
                <a:gd name="T4" fmla="*/ 0 w 30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">
                  <a:moveTo>
                    <a:pt x="0" y="2"/>
                  </a:moveTo>
                  <a:cubicBezTo>
                    <a:pt x="8" y="0"/>
                    <a:pt x="22" y="2"/>
                    <a:pt x="30" y="4"/>
                  </a:cubicBezTo>
                  <a:cubicBezTo>
                    <a:pt x="20" y="3"/>
                    <a:pt x="8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51"/>
            <p:cNvSpPr>
              <a:spLocks/>
            </p:cNvSpPr>
            <p:nvPr/>
          </p:nvSpPr>
          <p:spPr bwMode="auto">
            <a:xfrm>
              <a:off x="2481804" y="4249738"/>
              <a:ext cx="77741" cy="15875"/>
            </a:xfrm>
            <a:custGeom>
              <a:avLst/>
              <a:gdLst>
                <a:gd name="T0" fmla="*/ 14 w 14"/>
                <a:gd name="T1" fmla="*/ 2 h 5"/>
                <a:gd name="T2" fmla="*/ 14 w 14"/>
                <a:gd name="T3" fmla="*/ 4 h 5"/>
                <a:gd name="T4" fmla="*/ 1 w 14"/>
                <a:gd name="T5" fmla="*/ 5 h 5"/>
                <a:gd name="T6" fmla="*/ 14 w 14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14" y="2"/>
                  </a:moveTo>
                  <a:cubicBezTo>
                    <a:pt x="13" y="3"/>
                    <a:pt x="13" y="3"/>
                    <a:pt x="14" y="4"/>
                  </a:cubicBezTo>
                  <a:cubicBezTo>
                    <a:pt x="9" y="2"/>
                    <a:pt x="7" y="5"/>
                    <a:pt x="1" y="5"/>
                  </a:cubicBezTo>
                  <a:cubicBezTo>
                    <a:pt x="0" y="0"/>
                    <a:pt x="12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3"/>
            <p:cNvSpPr>
              <a:spLocks/>
            </p:cNvSpPr>
            <p:nvPr/>
          </p:nvSpPr>
          <p:spPr bwMode="auto">
            <a:xfrm>
              <a:off x="7526615" y="4327525"/>
              <a:ext cx="44423" cy="20638"/>
            </a:xfrm>
            <a:custGeom>
              <a:avLst/>
              <a:gdLst>
                <a:gd name="T0" fmla="*/ 8 w 8"/>
                <a:gd name="T1" fmla="*/ 3 h 6"/>
                <a:gd name="T2" fmla="*/ 2 w 8"/>
                <a:gd name="T3" fmla="*/ 6 h 6"/>
                <a:gd name="T4" fmla="*/ 0 w 8"/>
                <a:gd name="T5" fmla="*/ 2 h 6"/>
                <a:gd name="T6" fmla="*/ 8 w 8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3"/>
                  </a:moveTo>
                  <a:cubicBezTo>
                    <a:pt x="6" y="5"/>
                    <a:pt x="5" y="3"/>
                    <a:pt x="2" y="6"/>
                  </a:cubicBezTo>
                  <a:cubicBezTo>
                    <a:pt x="2" y="4"/>
                    <a:pt x="1" y="3"/>
                    <a:pt x="0" y="2"/>
                  </a:cubicBezTo>
                  <a:cubicBezTo>
                    <a:pt x="2" y="2"/>
                    <a:pt x="7" y="0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54"/>
            <p:cNvSpPr>
              <a:spLocks/>
            </p:cNvSpPr>
            <p:nvPr/>
          </p:nvSpPr>
          <p:spPr bwMode="auto">
            <a:xfrm>
              <a:off x="7371134" y="4330700"/>
              <a:ext cx="124941" cy="23813"/>
            </a:xfrm>
            <a:custGeom>
              <a:avLst/>
              <a:gdLst>
                <a:gd name="T0" fmla="*/ 22 w 22"/>
                <a:gd name="T1" fmla="*/ 2 h 7"/>
                <a:gd name="T2" fmla="*/ 22 w 22"/>
                <a:gd name="T3" fmla="*/ 4 h 7"/>
                <a:gd name="T4" fmla="*/ 0 w 22"/>
                <a:gd name="T5" fmla="*/ 7 h 7"/>
                <a:gd name="T6" fmla="*/ 0 w 22"/>
                <a:gd name="T7" fmla="*/ 2 h 7"/>
                <a:gd name="T8" fmla="*/ 22 w 22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7">
                  <a:moveTo>
                    <a:pt x="22" y="2"/>
                  </a:moveTo>
                  <a:cubicBezTo>
                    <a:pt x="21" y="2"/>
                    <a:pt x="22" y="3"/>
                    <a:pt x="22" y="4"/>
                  </a:cubicBezTo>
                  <a:cubicBezTo>
                    <a:pt x="15" y="5"/>
                    <a:pt x="7" y="5"/>
                    <a:pt x="0" y="7"/>
                  </a:cubicBezTo>
                  <a:cubicBezTo>
                    <a:pt x="0" y="5"/>
                    <a:pt x="0" y="4"/>
                    <a:pt x="0" y="2"/>
                  </a:cubicBezTo>
                  <a:cubicBezTo>
                    <a:pt x="5" y="4"/>
                    <a:pt x="16" y="0"/>
                    <a:pt x="2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55"/>
            <p:cNvSpPr>
              <a:spLocks/>
            </p:cNvSpPr>
            <p:nvPr/>
          </p:nvSpPr>
          <p:spPr bwMode="auto">
            <a:xfrm>
              <a:off x="2645616" y="4449763"/>
              <a:ext cx="1043945" cy="42863"/>
            </a:xfrm>
            <a:custGeom>
              <a:avLst/>
              <a:gdLst>
                <a:gd name="T0" fmla="*/ 65 w 184"/>
                <a:gd name="T1" fmla="*/ 4 h 13"/>
                <a:gd name="T2" fmla="*/ 158 w 184"/>
                <a:gd name="T3" fmla="*/ 8 h 13"/>
                <a:gd name="T4" fmla="*/ 184 w 184"/>
                <a:gd name="T5" fmla="*/ 8 h 13"/>
                <a:gd name="T6" fmla="*/ 116 w 184"/>
                <a:gd name="T7" fmla="*/ 9 h 13"/>
                <a:gd name="T8" fmla="*/ 83 w 184"/>
                <a:gd name="T9" fmla="*/ 12 h 13"/>
                <a:gd name="T10" fmla="*/ 45 w 184"/>
                <a:gd name="T11" fmla="*/ 10 h 13"/>
                <a:gd name="T12" fmla="*/ 0 w 184"/>
                <a:gd name="T13" fmla="*/ 6 h 13"/>
                <a:gd name="T14" fmla="*/ 65 w 184"/>
                <a:gd name="T1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4" h="13">
                  <a:moveTo>
                    <a:pt x="65" y="4"/>
                  </a:moveTo>
                  <a:cubicBezTo>
                    <a:pt x="97" y="12"/>
                    <a:pt x="129" y="5"/>
                    <a:pt x="158" y="8"/>
                  </a:cubicBezTo>
                  <a:cubicBezTo>
                    <a:pt x="160" y="4"/>
                    <a:pt x="177" y="7"/>
                    <a:pt x="184" y="8"/>
                  </a:cubicBezTo>
                  <a:cubicBezTo>
                    <a:pt x="167" y="13"/>
                    <a:pt x="142" y="9"/>
                    <a:pt x="116" y="9"/>
                  </a:cubicBezTo>
                  <a:cubicBezTo>
                    <a:pt x="104" y="10"/>
                    <a:pt x="93" y="12"/>
                    <a:pt x="83" y="12"/>
                  </a:cubicBezTo>
                  <a:cubicBezTo>
                    <a:pt x="71" y="11"/>
                    <a:pt x="60" y="10"/>
                    <a:pt x="45" y="10"/>
                  </a:cubicBezTo>
                  <a:cubicBezTo>
                    <a:pt x="31" y="10"/>
                    <a:pt x="12" y="12"/>
                    <a:pt x="0" y="6"/>
                  </a:cubicBezTo>
                  <a:cubicBezTo>
                    <a:pt x="19" y="0"/>
                    <a:pt x="44" y="11"/>
                    <a:pt x="6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80" name="图片 7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223628" y="3032957"/>
            <a:ext cx="2326734" cy="247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55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内容占位符 3">
            <a:extLst>
              <a:ext uri="{FF2B5EF4-FFF2-40B4-BE49-F238E27FC236}">
                <a16:creationId xmlns="" xmlns:a16="http://schemas.microsoft.com/office/drawing/2014/main" id="{DCBB2363-F602-418F-A1DA-2B558FF93B8E}"/>
              </a:ext>
            </a:extLst>
          </p:cNvPr>
          <p:cNvSpPr txBox="1">
            <a:spLocks/>
          </p:cNvSpPr>
          <p:nvPr/>
        </p:nvSpPr>
        <p:spPr>
          <a:xfrm>
            <a:off x="357808" y="857152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hangingPunct="0"/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JVM</a:t>
            </a: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位置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="" xmlns:a16="http://schemas.microsoft.com/office/drawing/2014/main" id="{37E904AC-2C68-498A-ABB0-4DA526572890}"/>
              </a:ext>
            </a:extLst>
          </p:cNvPr>
          <p:cNvSpPr/>
          <p:nvPr/>
        </p:nvSpPr>
        <p:spPr>
          <a:xfrm>
            <a:off x="323528" y="6200229"/>
            <a:ext cx="82809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latin typeface="+mn-ea"/>
              </a:rPr>
              <a:t>JVM</a:t>
            </a:r>
            <a:r>
              <a:rPr lang="zh-CN" altLang="en-US" sz="2400" b="1" dirty="0">
                <a:latin typeface="+mn-ea"/>
              </a:rPr>
              <a:t>是运行在操作系统之上的，它与硬件没有直接的交互</a:t>
            </a:r>
          </a:p>
        </p:txBody>
      </p:sp>
      <p:pic>
        <p:nvPicPr>
          <p:cNvPr id="84" name="Picture 2">
            <a:extLst>
              <a:ext uri="{FF2B5EF4-FFF2-40B4-BE49-F238E27FC236}">
                <a16:creationId xmlns="" xmlns:a16="http://schemas.microsoft.com/office/drawing/2014/main" id="{1860B875-D1B9-4597-9AD7-1C353EEED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23728" y="1556792"/>
            <a:ext cx="4680520" cy="4470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81812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cdn3.slideonline.com/upload/pres/14dd187eae62b8eee5806941677b69347dcd21b5/slide-big-3.jpg">
            <a:extLst>
              <a:ext uri="{FF2B5EF4-FFF2-40B4-BE49-F238E27FC236}">
                <a16:creationId xmlns="" xmlns:a16="http://schemas.microsoft.com/office/drawing/2014/main" id="{7A698232-8F4D-493D-99E6-C005EFA98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340" y="0"/>
            <a:ext cx="91783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7637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323528" y="908720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eaLnBrk="0" hangingPunct="0">
              <a:buNone/>
            </a:pP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类装载器</a:t>
            </a:r>
            <a:r>
              <a:rPr lang="en-US" altLang="zh-CN" b="1" dirty="0" err="1">
                <a:solidFill>
                  <a:schemeClr val="tx2"/>
                </a:solidFill>
                <a:ea typeface="宋体" charset="-122"/>
              </a:rPr>
              <a:t>ClassLoader</a:t>
            </a:r>
            <a:endParaRPr lang="en-US" altLang="zh-CN" b="1" dirty="0">
              <a:solidFill>
                <a:schemeClr val="tx2"/>
              </a:solidFill>
              <a:ea typeface="宋体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59780D02-2005-4F54-9136-97E026D6D065}"/>
              </a:ext>
            </a:extLst>
          </p:cNvPr>
          <p:cNvSpPr/>
          <p:nvPr/>
        </p:nvSpPr>
        <p:spPr>
          <a:xfrm>
            <a:off x="323528" y="1700808"/>
            <a:ext cx="82809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+mn-ea"/>
              </a:rPr>
              <a:t>	</a:t>
            </a:r>
            <a:r>
              <a:rPr lang="zh-CN" altLang="en-US" sz="2000" dirty="0">
                <a:latin typeface="+mn-ea"/>
              </a:rPr>
              <a:t>负责加载</a:t>
            </a:r>
            <a:r>
              <a:rPr lang="en-US" altLang="zh-CN" sz="2000" dirty="0">
                <a:latin typeface="+mn-ea"/>
              </a:rPr>
              <a:t>class</a:t>
            </a:r>
            <a:r>
              <a:rPr lang="zh-CN" altLang="en-US" sz="2000" dirty="0">
                <a:latin typeface="+mn-ea"/>
              </a:rPr>
              <a:t>文件，</a:t>
            </a:r>
            <a:r>
              <a:rPr lang="en-US" altLang="zh-CN" sz="2000" dirty="0">
                <a:latin typeface="+mn-ea"/>
              </a:rPr>
              <a:t>class</a:t>
            </a:r>
            <a:r>
              <a:rPr lang="zh-CN" altLang="en-US" sz="2000" dirty="0">
                <a:latin typeface="+mn-ea"/>
              </a:rPr>
              <a:t>文件在文件开头有特定的文件标示，并且</a:t>
            </a:r>
            <a:r>
              <a:rPr lang="en-US" altLang="zh-CN" sz="2000" dirty="0" err="1">
                <a:latin typeface="+mn-ea"/>
              </a:rPr>
              <a:t>ClassLoader</a:t>
            </a:r>
            <a:r>
              <a:rPr lang="zh-CN" altLang="en-US" sz="2000" dirty="0">
                <a:latin typeface="+mn-ea"/>
              </a:rPr>
              <a:t>只负责</a:t>
            </a:r>
            <a:r>
              <a:rPr lang="en-US" altLang="zh-CN" sz="2000" dirty="0">
                <a:latin typeface="+mn-ea"/>
              </a:rPr>
              <a:t>class</a:t>
            </a:r>
            <a:r>
              <a:rPr lang="zh-CN" altLang="en-US" sz="2000" dirty="0">
                <a:latin typeface="+mn-ea"/>
              </a:rPr>
              <a:t>文件的加载，至于它是否可以运行，则由</a:t>
            </a:r>
            <a:r>
              <a:rPr lang="en-US" altLang="zh-CN" sz="2000" dirty="0">
                <a:latin typeface="+mn-ea"/>
              </a:rPr>
              <a:t>Execution Engine</a:t>
            </a:r>
            <a:r>
              <a:rPr lang="zh-CN" altLang="en-US" sz="2000" dirty="0">
                <a:latin typeface="+mn-ea"/>
              </a:rPr>
              <a:t>决定 </a:t>
            </a:r>
            <a:endParaRPr lang="zh-CN" altLang="en-US" sz="2000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51EDF58F-E4C9-404B-ACA2-37468DD31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856" y="2492896"/>
            <a:ext cx="4990476" cy="390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21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323528" y="908720"/>
            <a:ext cx="8229600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eaLnBrk="0" hangingPunct="0">
              <a:buNone/>
            </a:pPr>
            <a:r>
              <a:rPr lang="zh-CN" altLang="en-US" b="1" dirty="0">
                <a:solidFill>
                  <a:schemeClr val="tx2"/>
                </a:solidFill>
                <a:ea typeface="宋体" charset="-122"/>
              </a:rPr>
              <a:t>类装载器</a:t>
            </a:r>
            <a:r>
              <a:rPr lang="en-US" altLang="zh-CN" b="1" dirty="0">
                <a:solidFill>
                  <a:schemeClr val="tx2"/>
                </a:solidFill>
                <a:ea typeface="宋体" charset="-122"/>
              </a:rPr>
              <a:t>ClassLoader2</a:t>
            </a:r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59780D02-2005-4F54-9136-97E026D6D065}"/>
              </a:ext>
            </a:extLst>
          </p:cNvPr>
          <p:cNvSpPr/>
          <p:nvPr/>
        </p:nvSpPr>
        <p:spPr>
          <a:xfrm>
            <a:off x="4378548" y="1772816"/>
            <a:ext cx="494598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虚拟机自带的加载器</a:t>
            </a:r>
            <a:endParaRPr lang="en-US" altLang="zh-CN" sz="2000" dirty="0">
              <a:solidFill>
                <a:srgbClr val="FF0000"/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</a:rPr>
              <a:t>启动类加载器（</a:t>
            </a:r>
            <a:r>
              <a:rPr lang="en-US" altLang="zh-CN" sz="2000" dirty="0">
                <a:latin typeface="+mn-ea"/>
              </a:rPr>
              <a:t>Bootstrap</a:t>
            </a:r>
            <a:r>
              <a:rPr lang="zh-CN" altLang="en-US" sz="2000" dirty="0">
                <a:latin typeface="+mn-ea"/>
              </a:rPr>
              <a:t>）</a:t>
            </a:r>
            <a:r>
              <a:rPr lang="en-US" altLang="zh-CN" sz="2000" dirty="0">
                <a:latin typeface="+mn-ea"/>
              </a:rPr>
              <a:t>C++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</a:rPr>
              <a:t>扩展类加载器（</a:t>
            </a:r>
            <a:r>
              <a:rPr lang="en-US" altLang="zh-CN" sz="2000" dirty="0">
                <a:latin typeface="+mn-ea"/>
              </a:rPr>
              <a:t>Extension</a:t>
            </a:r>
            <a:r>
              <a:rPr lang="zh-CN" altLang="en-US" sz="2000" dirty="0">
                <a:latin typeface="+mn-ea"/>
              </a:rPr>
              <a:t>）</a:t>
            </a:r>
            <a:r>
              <a:rPr lang="en-US" altLang="zh-CN" sz="2000" dirty="0">
                <a:latin typeface="+mn-ea"/>
              </a:rPr>
              <a:t>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</a:rPr>
              <a:t>应用程序类加载器（</a:t>
            </a:r>
            <a:r>
              <a:rPr lang="en-US" altLang="zh-CN" sz="2000" dirty="0">
                <a:latin typeface="+mn-ea"/>
              </a:rPr>
              <a:t>App</a:t>
            </a:r>
            <a:r>
              <a:rPr lang="zh-CN" altLang="en-US" sz="2000" dirty="0">
                <a:latin typeface="+mn-ea"/>
              </a:rPr>
              <a:t>）</a:t>
            </a:r>
            <a:r>
              <a:rPr lang="en-US" altLang="zh-CN" sz="2000" dirty="0">
                <a:latin typeface="+mn-ea"/>
              </a:rPr>
              <a:t>Java</a:t>
            </a:r>
          </a:p>
          <a:p>
            <a:r>
              <a:rPr lang="zh-CN" altLang="en-US" sz="2000" dirty="0">
                <a:latin typeface="+mn-ea"/>
              </a:rPr>
              <a:t>也叫系统类加载器，加载当前应用的</a:t>
            </a:r>
            <a:r>
              <a:rPr lang="en-US" altLang="zh-CN" sz="2000" dirty="0" err="1">
                <a:latin typeface="+mn-ea"/>
              </a:rPr>
              <a:t>classpath</a:t>
            </a:r>
            <a:r>
              <a:rPr lang="zh-CN" altLang="en-US" sz="2000" dirty="0">
                <a:latin typeface="+mn-ea"/>
              </a:rPr>
              <a:t>的所有类</a:t>
            </a:r>
            <a:endParaRPr lang="en-US" altLang="zh-CN" sz="2000" dirty="0">
              <a:latin typeface="+mn-ea"/>
            </a:endParaRPr>
          </a:p>
          <a:p>
            <a:endParaRPr lang="en-US" altLang="zh-CN" sz="2000" dirty="0"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用户自定义加载器  </a:t>
            </a:r>
            <a:r>
              <a:rPr lang="en-US" altLang="zh-CN" sz="2000" dirty="0" err="1">
                <a:latin typeface="+mn-ea"/>
              </a:rPr>
              <a:t>Java.lang.ClassLoader</a:t>
            </a:r>
            <a:r>
              <a:rPr lang="zh-CN" altLang="en-US" sz="2000" dirty="0">
                <a:latin typeface="+mn-ea"/>
              </a:rPr>
              <a:t>的子类，用户可以定制类的加载方式</a:t>
            </a:r>
            <a:endParaRPr lang="en-US" altLang="zh-CN" sz="2000" dirty="0">
              <a:latin typeface="+mn-ea"/>
            </a:endParaRPr>
          </a:p>
        </p:txBody>
      </p:sp>
      <p:pic>
        <p:nvPicPr>
          <p:cNvPr id="1026" name="Picture 2" descr="http://hi.csdn.net/attachment/201110/23/0_1319366276S7Uf.gif">
            <a:extLst>
              <a:ext uri="{FF2B5EF4-FFF2-40B4-BE49-F238E27FC236}">
                <a16:creationId xmlns="" xmlns:a16="http://schemas.microsoft.com/office/drawing/2014/main" id="{9F5830DB-1278-4264-9FBC-F6CDE11B3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40" y="1751856"/>
            <a:ext cx="4392488" cy="469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4278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13974</TotalTime>
  <Words>670</Words>
  <Application>Microsoft Office PowerPoint</Application>
  <PresentationFormat>全屏显示(4:3)</PresentationFormat>
  <Paragraphs>96</Paragraphs>
  <Slides>44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2" baseType="lpstr">
      <vt:lpstr>hakuyoxingshu7000</vt:lpstr>
      <vt:lpstr>맑은 고딕</vt:lpstr>
      <vt:lpstr>方正舒体</vt:lpstr>
      <vt:lpstr>宋体</vt:lpstr>
      <vt:lpstr>微软雅黑</vt:lpstr>
      <vt:lpstr>Arial</vt:lpstr>
      <vt:lpstr>Calibri</vt:lpstr>
      <vt:lpstr>Office 主题</vt:lpstr>
      <vt:lpstr>快速入门JVM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Think Pad</dc:creator>
  <cp:lastModifiedBy>微软用户</cp:lastModifiedBy>
  <cp:revision>1805</cp:revision>
  <dcterms:created xsi:type="dcterms:W3CDTF">2013-03-04T07:19:04Z</dcterms:created>
  <dcterms:modified xsi:type="dcterms:W3CDTF">2019-09-18T07:29:20Z</dcterms:modified>
</cp:coreProperties>
</file>

<file path=docProps/thumbnail.jpeg>
</file>